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handoutMasterIdLst>
    <p:handoutMasterId r:id="rId20"/>
  </p:handoutMasterIdLst>
  <p:sldIdLst>
    <p:sldId id="256" r:id="rId5"/>
    <p:sldId id="257" r:id="rId6"/>
    <p:sldId id="1373" r:id="rId7"/>
    <p:sldId id="1372" r:id="rId8"/>
    <p:sldId id="1374" r:id="rId9"/>
    <p:sldId id="1388" r:id="rId10"/>
    <p:sldId id="1391" r:id="rId11"/>
    <p:sldId id="1392" r:id="rId12"/>
    <p:sldId id="1393" r:id="rId13"/>
    <p:sldId id="1395" r:id="rId14"/>
    <p:sldId id="1397" r:id="rId15"/>
    <p:sldId id="1396" r:id="rId16"/>
    <p:sldId id="1398" r:id="rId17"/>
    <p:sldId id="267" r:id="rId18"/>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5E7"/>
    <a:srgbClr val="FFEBCC"/>
    <a:srgbClr val="FFC802"/>
    <a:srgbClr val="575756"/>
    <a:srgbClr val="93BB54"/>
    <a:srgbClr val="C49E4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3D5728-1624-4A95-8E47-FCD2A4F687CC}" v="19" dt="2025-08-05T20:02:40.103"/>
    <p1510:client id="{EA1F9DC3-2C87-F9DB-F426-BF4683C79A8C}" v="50" dt="2025-08-05T19:48:50.385"/>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7DE8F55E-3564-59E0-6AB4-0A68F599327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a:extLst>
              <a:ext uri="{FF2B5EF4-FFF2-40B4-BE49-F238E27FC236}">
                <a16:creationId xmlns:a16="http://schemas.microsoft.com/office/drawing/2014/main" id="{F2C491CA-AD82-21DA-B6AF-104C3C64927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065CE21-4FFD-43E4-9BE1-44B69E389DE4}" type="datetimeFigureOut">
              <a:rPr lang="es-CO" smtClean="0"/>
              <a:t>5/08/2025</a:t>
            </a:fld>
            <a:endParaRPr lang="es-CO"/>
          </a:p>
        </p:txBody>
      </p:sp>
      <p:sp>
        <p:nvSpPr>
          <p:cNvPr id="4" name="Marcador de pie de página 3">
            <a:extLst>
              <a:ext uri="{FF2B5EF4-FFF2-40B4-BE49-F238E27FC236}">
                <a16:creationId xmlns:a16="http://schemas.microsoft.com/office/drawing/2014/main" id="{84018EA8-D50D-6048-06A1-98CC923A5FF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5" name="Marcador de número de diapositiva 4">
            <a:extLst>
              <a:ext uri="{FF2B5EF4-FFF2-40B4-BE49-F238E27FC236}">
                <a16:creationId xmlns:a16="http://schemas.microsoft.com/office/drawing/2014/main" id="{9F885154-3EB1-CC47-4591-C970E8A909C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55897CF-0428-44F3-9C91-0685A4FB6EB6}" type="slidenum">
              <a:rPr lang="es-CO" smtClean="0"/>
              <a:t>‹Nº›</a:t>
            </a:fld>
            <a:endParaRPr lang="es-CO"/>
          </a:p>
        </p:txBody>
      </p:sp>
    </p:spTree>
    <p:extLst>
      <p:ext uri="{BB962C8B-B14F-4D97-AF65-F5344CB8AC3E}">
        <p14:creationId xmlns:p14="http://schemas.microsoft.com/office/powerpoint/2010/main" val="8900616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DDE379-8EA9-4615-A4B3-1A48AB25298C}" type="datetimeFigureOut">
              <a:rPr lang="es-CO" smtClean="0"/>
              <a:t>5/08/2025</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191E34-B944-4889-A4AD-0E2E72987010}" type="slidenum">
              <a:rPr lang="es-CO" smtClean="0"/>
              <a:t>‹Nº›</a:t>
            </a:fld>
            <a:endParaRPr lang="es-CO"/>
          </a:p>
        </p:txBody>
      </p:sp>
    </p:spTree>
    <p:extLst>
      <p:ext uri="{BB962C8B-B14F-4D97-AF65-F5344CB8AC3E}">
        <p14:creationId xmlns:p14="http://schemas.microsoft.com/office/powerpoint/2010/main" val="2697087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pic>
        <p:nvPicPr>
          <p:cNvPr id="9" name="Imagen 8">
            <a:extLst>
              <a:ext uri="{FF2B5EF4-FFF2-40B4-BE49-F238E27FC236}">
                <a16:creationId xmlns:a16="http://schemas.microsoft.com/office/drawing/2014/main" id="{5D2F1D58-D86F-47F3-8F4D-1F5ACAA26C0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43900" y="2143453"/>
            <a:ext cx="4304197" cy="1914716"/>
          </a:xfrm>
          <a:prstGeom prst="rect">
            <a:avLst/>
          </a:prstGeom>
        </p:spPr>
      </p:pic>
      <p:sp>
        <p:nvSpPr>
          <p:cNvPr id="3" name="Marcador de fecha 2">
            <a:extLst>
              <a:ext uri="{FF2B5EF4-FFF2-40B4-BE49-F238E27FC236}">
                <a16:creationId xmlns:a16="http://schemas.microsoft.com/office/drawing/2014/main" id="{6AD64394-963E-D625-32AA-BDFC76B6E81B}"/>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5/08/2025</a:t>
            </a:fld>
            <a:endParaRPr lang="es-CO"/>
          </a:p>
        </p:txBody>
      </p:sp>
      <p:sp>
        <p:nvSpPr>
          <p:cNvPr id="4" name="Marcador de pie de página 3">
            <a:extLst>
              <a:ext uri="{FF2B5EF4-FFF2-40B4-BE49-F238E27FC236}">
                <a16:creationId xmlns:a16="http://schemas.microsoft.com/office/drawing/2014/main" id="{C0F68054-34D7-9279-DFD5-715512BF4F92}"/>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5" name="Marcador de número de diapositiva 4">
            <a:extLst>
              <a:ext uri="{FF2B5EF4-FFF2-40B4-BE49-F238E27FC236}">
                <a16:creationId xmlns:a16="http://schemas.microsoft.com/office/drawing/2014/main" id="{4916C35A-4761-CBE9-49AD-2C3A4928C1E2}"/>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spTree>
    <p:extLst>
      <p:ext uri="{BB962C8B-B14F-4D97-AF65-F5344CB8AC3E}">
        <p14:creationId xmlns:p14="http://schemas.microsoft.com/office/powerpoint/2010/main" val="103456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2_Encabezado de sección">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C963E014-B99E-C8AB-24C3-A4993C383AA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47919" y="160369"/>
            <a:ext cx="1211761" cy="539050"/>
          </a:xfrm>
          <a:prstGeom prst="rect">
            <a:avLst/>
          </a:prstGeom>
        </p:spPr>
      </p:pic>
      <p:sp>
        <p:nvSpPr>
          <p:cNvPr id="2" name="Título 1">
            <a:extLst>
              <a:ext uri="{FF2B5EF4-FFF2-40B4-BE49-F238E27FC236}">
                <a16:creationId xmlns:a16="http://schemas.microsoft.com/office/drawing/2014/main" id="{913D0CCB-4FFD-D76C-2516-7E388FCAB981}"/>
              </a:ext>
            </a:extLst>
          </p:cNvPr>
          <p:cNvSpPr>
            <a:spLocks noGrp="1"/>
          </p:cNvSpPr>
          <p:nvPr>
            <p:ph type="title"/>
          </p:nvPr>
        </p:nvSpPr>
        <p:spPr>
          <a:xfrm>
            <a:off x="831850" y="1709738"/>
            <a:ext cx="10515600" cy="2852737"/>
          </a:xfrm>
        </p:spPr>
        <p:txBody>
          <a:bodyPr anchor="b"/>
          <a:lstStyle>
            <a:lvl1pPr>
              <a:defRPr sz="6000">
                <a:latin typeface="Verdana" panose="020B0604030504040204" pitchFamily="34" charset="0"/>
              </a:defRPr>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E1E21056-E582-22D1-6201-8C5FC793E5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7EB76F7-CED7-0277-AFCB-6886CB518DAF}"/>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5/08/2025</a:t>
            </a:fld>
            <a:endParaRPr lang="es-CO"/>
          </a:p>
        </p:txBody>
      </p:sp>
      <p:sp>
        <p:nvSpPr>
          <p:cNvPr id="5" name="Marcador de pie de página 4">
            <a:extLst>
              <a:ext uri="{FF2B5EF4-FFF2-40B4-BE49-F238E27FC236}">
                <a16:creationId xmlns:a16="http://schemas.microsoft.com/office/drawing/2014/main" id="{A4C8B0CA-24C5-6F63-CBFA-9062B6F26213}"/>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053FA383-2ECC-136F-2454-358FD4FC2159}"/>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spTree>
    <p:extLst>
      <p:ext uri="{BB962C8B-B14F-4D97-AF65-F5344CB8AC3E}">
        <p14:creationId xmlns:p14="http://schemas.microsoft.com/office/powerpoint/2010/main" val="4077523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3_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3D0CCB-4FFD-D76C-2516-7E388FCAB981}"/>
              </a:ext>
            </a:extLst>
          </p:cNvPr>
          <p:cNvSpPr>
            <a:spLocks noGrp="1"/>
          </p:cNvSpPr>
          <p:nvPr>
            <p:ph type="title"/>
          </p:nvPr>
        </p:nvSpPr>
        <p:spPr>
          <a:xfrm>
            <a:off x="831850" y="1709738"/>
            <a:ext cx="10515600" cy="2852737"/>
          </a:xfrm>
        </p:spPr>
        <p:txBody>
          <a:bodyPr anchor="b"/>
          <a:lstStyle>
            <a:lvl1pPr>
              <a:defRPr sz="6000">
                <a:latin typeface="Verdana" panose="020B0604030504040204" pitchFamily="34" charset="0"/>
              </a:defRPr>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E1E21056-E582-22D1-6201-8C5FC793E5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7EB76F7-CED7-0277-AFCB-6886CB518DAF}"/>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5/08/2025</a:t>
            </a:fld>
            <a:endParaRPr lang="es-CO"/>
          </a:p>
        </p:txBody>
      </p:sp>
      <p:sp>
        <p:nvSpPr>
          <p:cNvPr id="6" name="Marcador de número de diapositiva 5">
            <a:extLst>
              <a:ext uri="{FF2B5EF4-FFF2-40B4-BE49-F238E27FC236}">
                <a16:creationId xmlns:a16="http://schemas.microsoft.com/office/drawing/2014/main" id="{053FA383-2ECC-136F-2454-358FD4FC2159}"/>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pic>
        <p:nvPicPr>
          <p:cNvPr id="5" name="Imagen 4">
            <a:extLst>
              <a:ext uri="{FF2B5EF4-FFF2-40B4-BE49-F238E27FC236}">
                <a16:creationId xmlns:a16="http://schemas.microsoft.com/office/drawing/2014/main" id="{83E46050-AFBC-AC43-5025-19414DB4511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90119" y="160369"/>
            <a:ext cx="1211761" cy="539050"/>
          </a:xfrm>
          <a:prstGeom prst="rect">
            <a:avLst/>
          </a:prstGeom>
        </p:spPr>
      </p:pic>
    </p:spTree>
    <p:extLst>
      <p:ext uri="{BB962C8B-B14F-4D97-AF65-F5344CB8AC3E}">
        <p14:creationId xmlns:p14="http://schemas.microsoft.com/office/powerpoint/2010/main" val="6518034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4_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3D0CCB-4FFD-D76C-2516-7E388FCAB981}"/>
              </a:ext>
            </a:extLst>
          </p:cNvPr>
          <p:cNvSpPr>
            <a:spLocks noGrp="1"/>
          </p:cNvSpPr>
          <p:nvPr>
            <p:ph type="title"/>
          </p:nvPr>
        </p:nvSpPr>
        <p:spPr>
          <a:xfrm>
            <a:off x="831850" y="1709738"/>
            <a:ext cx="10515600" cy="2852737"/>
          </a:xfrm>
        </p:spPr>
        <p:txBody>
          <a:bodyPr anchor="b"/>
          <a:lstStyle>
            <a:lvl1pPr>
              <a:defRPr sz="6000">
                <a:latin typeface="Verdana" panose="020B0604030504040204" pitchFamily="34" charset="0"/>
              </a:defRPr>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E1E21056-E582-22D1-6201-8C5FC793E5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7EB76F7-CED7-0277-AFCB-6886CB518DAF}"/>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5/08/2025</a:t>
            </a:fld>
            <a:endParaRPr lang="es-CO"/>
          </a:p>
        </p:txBody>
      </p:sp>
      <p:sp>
        <p:nvSpPr>
          <p:cNvPr id="5" name="Marcador de pie de página 4">
            <a:extLst>
              <a:ext uri="{FF2B5EF4-FFF2-40B4-BE49-F238E27FC236}">
                <a16:creationId xmlns:a16="http://schemas.microsoft.com/office/drawing/2014/main" id="{A4C8B0CA-24C5-6F63-CBFA-9062B6F26213}"/>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053FA383-2ECC-136F-2454-358FD4FC2159}"/>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pic>
        <p:nvPicPr>
          <p:cNvPr id="7" name="Imagen 6">
            <a:extLst>
              <a:ext uri="{FF2B5EF4-FFF2-40B4-BE49-F238E27FC236}">
                <a16:creationId xmlns:a16="http://schemas.microsoft.com/office/drawing/2014/main" id="{DF744791-9AD7-94FF-D0FD-3B53A7AD743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90119" y="160369"/>
            <a:ext cx="1211761" cy="539050"/>
          </a:xfrm>
          <a:prstGeom prst="rect">
            <a:avLst/>
          </a:prstGeom>
        </p:spPr>
      </p:pic>
    </p:spTree>
    <p:extLst>
      <p:ext uri="{BB962C8B-B14F-4D97-AF65-F5344CB8AC3E}">
        <p14:creationId xmlns:p14="http://schemas.microsoft.com/office/powerpoint/2010/main" val="7161293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5_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3D0CCB-4FFD-D76C-2516-7E388FCAB981}"/>
              </a:ext>
            </a:extLst>
          </p:cNvPr>
          <p:cNvSpPr>
            <a:spLocks noGrp="1"/>
          </p:cNvSpPr>
          <p:nvPr>
            <p:ph type="title"/>
          </p:nvPr>
        </p:nvSpPr>
        <p:spPr>
          <a:xfrm>
            <a:off x="831850" y="1709738"/>
            <a:ext cx="10515600" cy="2852737"/>
          </a:xfrm>
        </p:spPr>
        <p:txBody>
          <a:bodyPr anchor="b"/>
          <a:lstStyle>
            <a:lvl1pPr>
              <a:defRPr sz="6000">
                <a:latin typeface="Verdana" panose="020B0604030504040204" pitchFamily="34" charset="0"/>
              </a:defRPr>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E1E21056-E582-22D1-6201-8C5FC793E5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7EB76F7-CED7-0277-AFCB-6886CB518DAF}"/>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5/08/2025</a:t>
            </a:fld>
            <a:endParaRPr lang="es-CO"/>
          </a:p>
        </p:txBody>
      </p:sp>
      <p:sp>
        <p:nvSpPr>
          <p:cNvPr id="5" name="Marcador de pie de página 4">
            <a:extLst>
              <a:ext uri="{FF2B5EF4-FFF2-40B4-BE49-F238E27FC236}">
                <a16:creationId xmlns:a16="http://schemas.microsoft.com/office/drawing/2014/main" id="{A4C8B0CA-24C5-6F63-CBFA-9062B6F26213}"/>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053FA383-2ECC-136F-2454-358FD4FC2159}"/>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pic>
        <p:nvPicPr>
          <p:cNvPr id="7" name="Imagen 6">
            <a:extLst>
              <a:ext uri="{FF2B5EF4-FFF2-40B4-BE49-F238E27FC236}">
                <a16:creationId xmlns:a16="http://schemas.microsoft.com/office/drawing/2014/main" id="{E14C202F-2719-8BF2-1DD4-7E528C14B31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90119" y="160369"/>
            <a:ext cx="1211761" cy="539050"/>
          </a:xfrm>
          <a:prstGeom prst="rect">
            <a:avLst/>
          </a:prstGeom>
        </p:spPr>
      </p:pic>
    </p:spTree>
    <p:extLst>
      <p:ext uri="{BB962C8B-B14F-4D97-AF65-F5344CB8AC3E}">
        <p14:creationId xmlns:p14="http://schemas.microsoft.com/office/powerpoint/2010/main" val="14948919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A0128F-3548-EBBF-BD29-1EB1D245720C}"/>
              </a:ext>
            </a:extLst>
          </p:cNvPr>
          <p:cNvSpPr>
            <a:spLocks noGrp="1"/>
          </p:cNvSpPr>
          <p:nvPr>
            <p:ph type="title"/>
          </p:nvPr>
        </p:nvSpPr>
        <p:spPr>
          <a:xfrm>
            <a:off x="838200" y="1022711"/>
            <a:ext cx="10515600" cy="1075802"/>
          </a:xfrm>
        </p:spPr>
        <p:txBody>
          <a:bodyPr/>
          <a:lstStyle>
            <a:lvl1pPr>
              <a:defRPr>
                <a:latin typeface="Verdana" panose="020B0604030504040204" pitchFamily="34" charset="0"/>
              </a:defRPr>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2B611771-8F44-52FC-9741-53E17FE3733D}"/>
              </a:ext>
            </a:extLst>
          </p:cNvPr>
          <p:cNvSpPr>
            <a:spLocks noGrp="1"/>
          </p:cNvSpPr>
          <p:nvPr>
            <p:ph idx="1"/>
          </p:nvPr>
        </p:nvSpPr>
        <p:spPr>
          <a:xfrm>
            <a:off x="838200" y="2483210"/>
            <a:ext cx="10515600" cy="3531465"/>
          </a:xfrm>
        </p:spPr>
        <p:txBody>
          <a:bodyPr/>
          <a:lstStyle>
            <a:lvl1pPr>
              <a:defRPr>
                <a:latin typeface="Verdana" panose="020B0604030504040204" pitchFamily="34" charset="0"/>
              </a:defRPr>
            </a:lvl1pPr>
            <a:lvl2pPr>
              <a:defRPr>
                <a:latin typeface="Verdana" panose="020B0604030504040204" pitchFamily="34" charset="0"/>
              </a:defRPr>
            </a:lvl2pPr>
            <a:lvl3pPr>
              <a:defRPr>
                <a:latin typeface="Verdana" panose="020B0604030504040204" pitchFamily="34" charset="0"/>
              </a:defRPr>
            </a:lvl3pPr>
            <a:lvl4pPr>
              <a:defRPr>
                <a:latin typeface="Verdana" panose="020B0604030504040204" pitchFamily="34" charset="0"/>
              </a:defRPr>
            </a:lvl4pPr>
            <a:lvl5pPr>
              <a:defRPr>
                <a:latin typeface="Verdana" panose="020B0604030504040204" pitchFamily="34" charset="0"/>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CA0D0EFA-890A-CDAE-F1B6-CDA7C84A4BFA}"/>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5/08/2025</a:t>
            </a:fld>
            <a:endParaRPr lang="es-CO"/>
          </a:p>
        </p:txBody>
      </p:sp>
      <p:sp>
        <p:nvSpPr>
          <p:cNvPr id="5" name="Marcador de pie de página 4">
            <a:extLst>
              <a:ext uri="{FF2B5EF4-FFF2-40B4-BE49-F238E27FC236}">
                <a16:creationId xmlns:a16="http://schemas.microsoft.com/office/drawing/2014/main" id="{9903C958-22C5-59D4-D584-C88407A5F5A3}"/>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D0441F80-8960-189A-2E8E-15505E6A0F98}"/>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sp>
        <p:nvSpPr>
          <p:cNvPr id="7" name="Rectángulo 6">
            <a:extLst>
              <a:ext uri="{FF2B5EF4-FFF2-40B4-BE49-F238E27FC236}">
                <a16:creationId xmlns:a16="http://schemas.microsoft.com/office/drawing/2014/main" id="{BFA9D7E4-7BA0-40B7-FF99-DD7B5CDE5C94}"/>
              </a:ext>
            </a:extLst>
          </p:cNvPr>
          <p:cNvSpPr/>
          <p:nvPr userDrawn="1"/>
        </p:nvSpPr>
        <p:spPr>
          <a:xfrm>
            <a:off x="0" y="6721474"/>
            <a:ext cx="12192000" cy="136525"/>
          </a:xfrm>
          <a:prstGeom prst="rect">
            <a:avLst/>
          </a:prstGeom>
          <a:solidFill>
            <a:srgbClr val="FFC80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8" name="Imagen 7">
            <a:extLst>
              <a:ext uri="{FF2B5EF4-FFF2-40B4-BE49-F238E27FC236}">
                <a16:creationId xmlns:a16="http://schemas.microsoft.com/office/drawing/2014/main" id="{0A7FA324-7E4B-9985-8135-4253FF010F3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90119" y="141987"/>
            <a:ext cx="1211761" cy="539050"/>
          </a:xfrm>
          <a:prstGeom prst="rect">
            <a:avLst/>
          </a:prstGeom>
        </p:spPr>
      </p:pic>
    </p:spTree>
    <p:extLst>
      <p:ext uri="{BB962C8B-B14F-4D97-AF65-F5344CB8AC3E}">
        <p14:creationId xmlns:p14="http://schemas.microsoft.com/office/powerpoint/2010/main" val="20469703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31F210-8371-C703-B82E-47C593C78A20}"/>
              </a:ext>
            </a:extLst>
          </p:cNvPr>
          <p:cNvSpPr>
            <a:spLocks noGrp="1"/>
          </p:cNvSpPr>
          <p:nvPr>
            <p:ph type="title"/>
          </p:nvPr>
        </p:nvSpPr>
        <p:spPr>
          <a:xfrm>
            <a:off x="838200" y="365125"/>
            <a:ext cx="5181600" cy="1325563"/>
          </a:xfrm>
        </p:spPr>
        <p:txBody>
          <a:bodyPr>
            <a:noAutofit/>
          </a:bodyPr>
          <a:lstStyle>
            <a:lvl1pPr>
              <a:defRPr sz="2800">
                <a:latin typeface="Verdana" panose="020B0604030504040204" pitchFamily="34" charset="0"/>
              </a:defRPr>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0B15A348-98B3-3879-5E17-CB0127E64850}"/>
              </a:ext>
            </a:extLst>
          </p:cNvPr>
          <p:cNvSpPr>
            <a:spLocks noGrp="1"/>
          </p:cNvSpPr>
          <p:nvPr>
            <p:ph sz="half" idx="1"/>
          </p:nvPr>
        </p:nvSpPr>
        <p:spPr>
          <a:xfrm>
            <a:off x="838200" y="1825625"/>
            <a:ext cx="5181600" cy="4351338"/>
          </a:xfrm>
        </p:spPr>
        <p:txBody>
          <a:bodyPr/>
          <a:lstStyle>
            <a:lvl1pPr>
              <a:defRPr>
                <a:latin typeface="Verdana" panose="020B0604030504040204" pitchFamily="34" charset="0"/>
              </a:defRPr>
            </a:lvl1pPr>
            <a:lvl2pPr>
              <a:defRPr>
                <a:latin typeface="Verdana" panose="020B0604030504040204" pitchFamily="34" charset="0"/>
              </a:defRPr>
            </a:lvl2pPr>
            <a:lvl3pPr>
              <a:defRPr>
                <a:latin typeface="Verdana" panose="020B0604030504040204" pitchFamily="34" charset="0"/>
              </a:defRPr>
            </a:lvl3pPr>
            <a:lvl4pPr>
              <a:defRPr>
                <a:latin typeface="Verdana" panose="020B0604030504040204" pitchFamily="34" charset="0"/>
              </a:defRPr>
            </a:lvl4pPr>
            <a:lvl5pPr>
              <a:defRPr>
                <a:latin typeface="Verdana" panose="020B0604030504040204" pitchFamily="34" charset="0"/>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81E0D49E-7178-69A3-8F58-4D4C48A6CEFA}"/>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5/08/2025</a:t>
            </a:fld>
            <a:endParaRPr lang="es-CO"/>
          </a:p>
        </p:txBody>
      </p:sp>
      <p:sp>
        <p:nvSpPr>
          <p:cNvPr id="6" name="Marcador de pie de página 5">
            <a:extLst>
              <a:ext uri="{FF2B5EF4-FFF2-40B4-BE49-F238E27FC236}">
                <a16:creationId xmlns:a16="http://schemas.microsoft.com/office/drawing/2014/main" id="{2F5CC090-A935-39EC-1352-2703D7774C23}"/>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7" name="Marcador de número de diapositiva 6">
            <a:extLst>
              <a:ext uri="{FF2B5EF4-FFF2-40B4-BE49-F238E27FC236}">
                <a16:creationId xmlns:a16="http://schemas.microsoft.com/office/drawing/2014/main" id="{F9F37035-180E-0152-1228-EECA44274B02}"/>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pic>
        <p:nvPicPr>
          <p:cNvPr id="8" name="Imagen 7">
            <a:extLst>
              <a:ext uri="{FF2B5EF4-FFF2-40B4-BE49-F238E27FC236}">
                <a16:creationId xmlns:a16="http://schemas.microsoft.com/office/drawing/2014/main" id="{52629422-EAFA-21E7-AB61-506CF73E260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90119" y="141987"/>
            <a:ext cx="1211761" cy="539050"/>
          </a:xfrm>
          <a:prstGeom prst="rect">
            <a:avLst/>
          </a:prstGeom>
        </p:spPr>
      </p:pic>
      <p:sp>
        <p:nvSpPr>
          <p:cNvPr id="10" name="Marcador de posición de imagen 9">
            <a:extLst>
              <a:ext uri="{FF2B5EF4-FFF2-40B4-BE49-F238E27FC236}">
                <a16:creationId xmlns:a16="http://schemas.microsoft.com/office/drawing/2014/main" id="{176BF664-92C5-F776-284B-D66A52A19F56}"/>
              </a:ext>
            </a:extLst>
          </p:cNvPr>
          <p:cNvSpPr>
            <a:spLocks noGrp="1"/>
          </p:cNvSpPr>
          <p:nvPr>
            <p:ph type="pic" sz="quarter" idx="13"/>
          </p:nvPr>
        </p:nvSpPr>
        <p:spPr>
          <a:xfrm>
            <a:off x="6381750" y="831850"/>
            <a:ext cx="4972050" cy="4932363"/>
          </a:xfrm>
        </p:spPr>
        <p:txBody>
          <a:bodyPr/>
          <a:lstStyle/>
          <a:p>
            <a:endParaRPr lang="es-CO"/>
          </a:p>
        </p:txBody>
      </p:sp>
    </p:spTree>
    <p:extLst>
      <p:ext uri="{BB962C8B-B14F-4D97-AF65-F5344CB8AC3E}">
        <p14:creationId xmlns:p14="http://schemas.microsoft.com/office/powerpoint/2010/main" val="9266938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CAB338-F339-66BE-83C6-7A3F6FECC920}"/>
              </a:ext>
            </a:extLst>
          </p:cNvPr>
          <p:cNvSpPr>
            <a:spLocks noGrp="1"/>
          </p:cNvSpPr>
          <p:nvPr>
            <p:ph type="title"/>
          </p:nvPr>
        </p:nvSpPr>
        <p:spPr>
          <a:xfrm>
            <a:off x="839788" y="365125"/>
            <a:ext cx="10515600" cy="1325563"/>
          </a:xfrm>
        </p:spPr>
        <p:txBody>
          <a:bodyPr/>
          <a:lstStyle>
            <a:lvl1pPr>
              <a:defRPr>
                <a:latin typeface="Verdana" panose="020B0604030504040204" pitchFamily="34" charset="0"/>
              </a:defRPr>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69935FC1-EFEA-9E70-C955-E0F46AFA9912}"/>
              </a:ext>
            </a:extLst>
          </p:cNvPr>
          <p:cNvSpPr>
            <a:spLocks noGrp="1"/>
          </p:cNvSpPr>
          <p:nvPr>
            <p:ph type="body" idx="1"/>
          </p:nvPr>
        </p:nvSpPr>
        <p:spPr>
          <a:xfrm>
            <a:off x="839788" y="1681163"/>
            <a:ext cx="5157787" cy="823912"/>
          </a:xfrm>
        </p:spPr>
        <p:txBody>
          <a:bodyPr anchor="b"/>
          <a:lstStyle>
            <a:lvl1pPr marL="0" indent="0">
              <a:buNone/>
              <a:defRPr sz="2400" b="1">
                <a:latin typeface="Verdan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B52A0A90-FD8F-D098-9E3C-8B3903C7EAD4}"/>
              </a:ext>
            </a:extLst>
          </p:cNvPr>
          <p:cNvSpPr>
            <a:spLocks noGrp="1"/>
          </p:cNvSpPr>
          <p:nvPr>
            <p:ph sz="half" idx="2"/>
          </p:nvPr>
        </p:nvSpPr>
        <p:spPr>
          <a:xfrm>
            <a:off x="839788" y="2505075"/>
            <a:ext cx="5157787" cy="3684588"/>
          </a:xfrm>
        </p:spPr>
        <p:txBody>
          <a:bodyPr/>
          <a:lstStyle>
            <a:lvl1pPr>
              <a:defRPr>
                <a:latin typeface="Verdana" panose="020B0604030504040204" pitchFamily="34" charset="0"/>
              </a:defRPr>
            </a:lvl1pPr>
            <a:lvl2pPr>
              <a:defRPr>
                <a:latin typeface="Verdana" panose="020B0604030504040204" pitchFamily="34" charset="0"/>
              </a:defRPr>
            </a:lvl2pPr>
            <a:lvl3pPr>
              <a:defRPr>
                <a:latin typeface="Verdana" panose="020B0604030504040204" pitchFamily="34" charset="0"/>
              </a:defRPr>
            </a:lvl3pPr>
            <a:lvl4pPr>
              <a:defRPr>
                <a:latin typeface="Verdana" panose="020B0604030504040204" pitchFamily="34" charset="0"/>
              </a:defRPr>
            </a:lvl4pPr>
            <a:lvl5pPr>
              <a:defRPr>
                <a:latin typeface="Verdana" panose="020B0604030504040204" pitchFamily="34" charset="0"/>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A0F47486-611C-6371-6BFF-C8AADB90A803}"/>
              </a:ext>
            </a:extLst>
          </p:cNvPr>
          <p:cNvSpPr>
            <a:spLocks noGrp="1"/>
          </p:cNvSpPr>
          <p:nvPr>
            <p:ph type="body" sz="quarter" idx="3"/>
          </p:nvPr>
        </p:nvSpPr>
        <p:spPr>
          <a:xfrm>
            <a:off x="6172200" y="1681163"/>
            <a:ext cx="5183188" cy="823912"/>
          </a:xfrm>
        </p:spPr>
        <p:txBody>
          <a:bodyPr anchor="b"/>
          <a:lstStyle>
            <a:lvl1pPr marL="0" indent="0">
              <a:buNone/>
              <a:defRPr sz="2400" b="1">
                <a:latin typeface="Verdan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25A5BFE2-9B56-F9FE-1317-1698B3D8A8E5}"/>
              </a:ext>
            </a:extLst>
          </p:cNvPr>
          <p:cNvSpPr>
            <a:spLocks noGrp="1"/>
          </p:cNvSpPr>
          <p:nvPr>
            <p:ph sz="quarter" idx="4"/>
          </p:nvPr>
        </p:nvSpPr>
        <p:spPr>
          <a:xfrm>
            <a:off x="6172200" y="2505075"/>
            <a:ext cx="5183188" cy="3684588"/>
          </a:xfrm>
        </p:spPr>
        <p:txBody>
          <a:bodyPr/>
          <a:lstStyle>
            <a:lvl1pPr>
              <a:defRPr>
                <a:latin typeface="Verdana" panose="020B0604030504040204" pitchFamily="34" charset="0"/>
              </a:defRPr>
            </a:lvl1pPr>
            <a:lvl2pPr>
              <a:defRPr>
                <a:latin typeface="Verdana" panose="020B0604030504040204" pitchFamily="34" charset="0"/>
              </a:defRPr>
            </a:lvl2pPr>
            <a:lvl3pPr>
              <a:defRPr>
                <a:latin typeface="Verdana" panose="020B0604030504040204" pitchFamily="34" charset="0"/>
              </a:defRPr>
            </a:lvl3pPr>
            <a:lvl4pPr>
              <a:defRPr>
                <a:latin typeface="Verdana" panose="020B0604030504040204" pitchFamily="34" charset="0"/>
              </a:defRPr>
            </a:lvl4pPr>
            <a:lvl5pPr>
              <a:defRPr>
                <a:latin typeface="Verdana" panose="020B0604030504040204" pitchFamily="34" charset="0"/>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758251A3-C7BF-3DF9-1006-6349C94FA1F1}"/>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5/08/2025</a:t>
            </a:fld>
            <a:endParaRPr lang="es-CO"/>
          </a:p>
        </p:txBody>
      </p:sp>
      <p:sp>
        <p:nvSpPr>
          <p:cNvPr id="8" name="Marcador de pie de página 7">
            <a:extLst>
              <a:ext uri="{FF2B5EF4-FFF2-40B4-BE49-F238E27FC236}">
                <a16:creationId xmlns:a16="http://schemas.microsoft.com/office/drawing/2014/main" id="{644687DF-C287-0B90-0384-AC46566F9DE1}"/>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9" name="Marcador de número de diapositiva 8">
            <a:extLst>
              <a:ext uri="{FF2B5EF4-FFF2-40B4-BE49-F238E27FC236}">
                <a16:creationId xmlns:a16="http://schemas.microsoft.com/office/drawing/2014/main" id="{EB92D22D-0268-7F05-56E0-5963F89C291C}"/>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pic>
        <p:nvPicPr>
          <p:cNvPr id="10" name="Imagen 9">
            <a:extLst>
              <a:ext uri="{FF2B5EF4-FFF2-40B4-BE49-F238E27FC236}">
                <a16:creationId xmlns:a16="http://schemas.microsoft.com/office/drawing/2014/main" id="{0757A8CF-55A3-BE3F-45C7-781CB424CF7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90119" y="160369"/>
            <a:ext cx="1211761" cy="539050"/>
          </a:xfrm>
          <a:prstGeom prst="rect">
            <a:avLst/>
          </a:prstGeom>
        </p:spPr>
      </p:pic>
    </p:spTree>
    <p:extLst>
      <p:ext uri="{BB962C8B-B14F-4D97-AF65-F5344CB8AC3E}">
        <p14:creationId xmlns:p14="http://schemas.microsoft.com/office/powerpoint/2010/main" val="32573337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5FE461-F01D-222B-4C7C-57D2AA8652C0}"/>
              </a:ext>
            </a:extLst>
          </p:cNvPr>
          <p:cNvSpPr>
            <a:spLocks noGrp="1"/>
          </p:cNvSpPr>
          <p:nvPr>
            <p:ph type="title"/>
          </p:nvPr>
        </p:nvSpPr>
        <p:spPr/>
        <p:txBody>
          <a:bodyPr/>
          <a:lstStyle>
            <a:lvl1pPr>
              <a:defRPr>
                <a:latin typeface="Verdana" panose="020B0604030504040204" pitchFamily="34" charset="0"/>
              </a:defRPr>
            </a:lvl1p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5CFB908D-19D2-F83C-4039-D58C06ECA823}"/>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5/08/2025</a:t>
            </a:fld>
            <a:endParaRPr lang="es-CO"/>
          </a:p>
        </p:txBody>
      </p:sp>
      <p:sp>
        <p:nvSpPr>
          <p:cNvPr id="4" name="Marcador de pie de página 3">
            <a:extLst>
              <a:ext uri="{FF2B5EF4-FFF2-40B4-BE49-F238E27FC236}">
                <a16:creationId xmlns:a16="http://schemas.microsoft.com/office/drawing/2014/main" id="{877D68EF-BFF2-A72E-07EE-5E72D7A4740D}"/>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5" name="Marcador de número de diapositiva 4">
            <a:extLst>
              <a:ext uri="{FF2B5EF4-FFF2-40B4-BE49-F238E27FC236}">
                <a16:creationId xmlns:a16="http://schemas.microsoft.com/office/drawing/2014/main" id="{538FE25A-BF2A-CF99-7E87-C956434B72ED}"/>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pic>
        <p:nvPicPr>
          <p:cNvPr id="6" name="Imagen 5">
            <a:extLst>
              <a:ext uri="{FF2B5EF4-FFF2-40B4-BE49-F238E27FC236}">
                <a16:creationId xmlns:a16="http://schemas.microsoft.com/office/drawing/2014/main" id="{876B665C-60ED-333E-0F09-285610CF90E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90119" y="160369"/>
            <a:ext cx="1211761" cy="539050"/>
          </a:xfrm>
          <a:prstGeom prst="rect">
            <a:avLst/>
          </a:prstGeom>
        </p:spPr>
      </p:pic>
    </p:spTree>
    <p:extLst>
      <p:ext uri="{BB962C8B-B14F-4D97-AF65-F5344CB8AC3E}">
        <p14:creationId xmlns:p14="http://schemas.microsoft.com/office/powerpoint/2010/main" val="12714246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B9DC9B7-1E4F-7D26-4BD7-745061F4E257}"/>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5/08/2025</a:t>
            </a:fld>
            <a:endParaRPr lang="es-CO"/>
          </a:p>
        </p:txBody>
      </p:sp>
      <p:sp>
        <p:nvSpPr>
          <p:cNvPr id="3" name="Marcador de pie de página 2">
            <a:extLst>
              <a:ext uri="{FF2B5EF4-FFF2-40B4-BE49-F238E27FC236}">
                <a16:creationId xmlns:a16="http://schemas.microsoft.com/office/drawing/2014/main" id="{9F5816B9-11D6-2A5A-0FD1-DB0FC94DB765}"/>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4" name="Marcador de número de diapositiva 3">
            <a:extLst>
              <a:ext uri="{FF2B5EF4-FFF2-40B4-BE49-F238E27FC236}">
                <a16:creationId xmlns:a16="http://schemas.microsoft.com/office/drawing/2014/main" id="{D3A788D0-F4D3-2B6C-9239-17F58235B626}"/>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pic>
        <p:nvPicPr>
          <p:cNvPr id="5" name="Imagen 4">
            <a:extLst>
              <a:ext uri="{FF2B5EF4-FFF2-40B4-BE49-F238E27FC236}">
                <a16:creationId xmlns:a16="http://schemas.microsoft.com/office/drawing/2014/main" id="{B051E6F9-9674-5CDD-1C73-72EEC36386D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90119" y="160369"/>
            <a:ext cx="1211761" cy="539050"/>
          </a:xfrm>
          <a:prstGeom prst="rect">
            <a:avLst/>
          </a:prstGeom>
        </p:spPr>
      </p:pic>
    </p:spTree>
    <p:extLst>
      <p:ext uri="{BB962C8B-B14F-4D97-AF65-F5344CB8AC3E}">
        <p14:creationId xmlns:p14="http://schemas.microsoft.com/office/powerpoint/2010/main" val="16627494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911F9C-4982-DC10-47A7-6087D7976D8D}"/>
              </a:ext>
            </a:extLst>
          </p:cNvPr>
          <p:cNvSpPr>
            <a:spLocks noGrp="1"/>
          </p:cNvSpPr>
          <p:nvPr>
            <p:ph type="title"/>
          </p:nvPr>
        </p:nvSpPr>
        <p:spPr>
          <a:xfrm>
            <a:off x="839788" y="457200"/>
            <a:ext cx="3932237" cy="1600200"/>
          </a:xfrm>
        </p:spPr>
        <p:txBody>
          <a:bodyPr anchor="b"/>
          <a:lstStyle>
            <a:lvl1pPr>
              <a:defRPr sz="3200">
                <a:latin typeface="Verdana" panose="020B0604030504040204" pitchFamily="34" charset="0"/>
              </a:defRPr>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CA2D4D84-B18F-DC4C-91BD-C2D2452F670D}"/>
              </a:ext>
            </a:extLst>
          </p:cNvPr>
          <p:cNvSpPr>
            <a:spLocks noGrp="1"/>
          </p:cNvSpPr>
          <p:nvPr>
            <p:ph idx="1"/>
          </p:nvPr>
        </p:nvSpPr>
        <p:spPr>
          <a:xfrm>
            <a:off x="5183188" y="987425"/>
            <a:ext cx="6172200" cy="4873625"/>
          </a:xfrm>
        </p:spPr>
        <p:txBody>
          <a:bodyPr/>
          <a:lstStyle>
            <a:lvl1pPr>
              <a:defRPr sz="3200">
                <a:latin typeface="Verdana" panose="020B0604030504040204" pitchFamily="34" charset="0"/>
              </a:defRPr>
            </a:lvl1pPr>
            <a:lvl2pPr>
              <a:defRPr sz="2800">
                <a:latin typeface="Verdana" panose="020B0604030504040204" pitchFamily="34" charset="0"/>
              </a:defRPr>
            </a:lvl2pPr>
            <a:lvl3pPr>
              <a:defRPr sz="2400">
                <a:latin typeface="Verdana" panose="020B0604030504040204" pitchFamily="34" charset="0"/>
              </a:defRPr>
            </a:lvl3pPr>
            <a:lvl4pPr>
              <a:defRPr sz="2000">
                <a:latin typeface="Verdana" panose="020B0604030504040204" pitchFamily="34" charset="0"/>
              </a:defRPr>
            </a:lvl4pPr>
            <a:lvl5pPr>
              <a:defRPr sz="2000">
                <a:latin typeface="Verdana" panose="020B0604030504040204" pitchFamily="34" charset="0"/>
              </a:defRPr>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F14A5BCA-21FB-4F80-5D90-71B92FADA722}"/>
              </a:ext>
            </a:extLst>
          </p:cNvPr>
          <p:cNvSpPr>
            <a:spLocks noGrp="1"/>
          </p:cNvSpPr>
          <p:nvPr>
            <p:ph type="body" sz="half" idx="2"/>
          </p:nvPr>
        </p:nvSpPr>
        <p:spPr>
          <a:xfrm>
            <a:off x="839788" y="2057400"/>
            <a:ext cx="3932237" cy="3811588"/>
          </a:xfrm>
        </p:spPr>
        <p:txBody>
          <a:bodyPr/>
          <a:lstStyle>
            <a:lvl1pPr marL="0" indent="0">
              <a:buNone/>
              <a:defRPr sz="1600">
                <a:latin typeface="Verdana" panose="020B060403050404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DC4DC66-6DB7-E14E-1352-1E2E2ED4EDE4}"/>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5/08/2025</a:t>
            </a:fld>
            <a:endParaRPr lang="es-CO"/>
          </a:p>
        </p:txBody>
      </p:sp>
      <p:sp>
        <p:nvSpPr>
          <p:cNvPr id="6" name="Marcador de pie de página 5">
            <a:extLst>
              <a:ext uri="{FF2B5EF4-FFF2-40B4-BE49-F238E27FC236}">
                <a16:creationId xmlns:a16="http://schemas.microsoft.com/office/drawing/2014/main" id="{15AEA652-EF40-005F-FF90-AD253E40DB70}"/>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7" name="Marcador de número de diapositiva 6">
            <a:extLst>
              <a:ext uri="{FF2B5EF4-FFF2-40B4-BE49-F238E27FC236}">
                <a16:creationId xmlns:a16="http://schemas.microsoft.com/office/drawing/2014/main" id="{9E9AB725-99AA-BB55-8E39-F039EB14A8E6}"/>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pic>
        <p:nvPicPr>
          <p:cNvPr id="8" name="Imagen 7">
            <a:extLst>
              <a:ext uri="{FF2B5EF4-FFF2-40B4-BE49-F238E27FC236}">
                <a16:creationId xmlns:a16="http://schemas.microsoft.com/office/drawing/2014/main" id="{4CBBE8B0-A585-406D-7B68-787C990654B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90119" y="160369"/>
            <a:ext cx="1211761" cy="539050"/>
          </a:xfrm>
          <a:prstGeom prst="rect">
            <a:avLst/>
          </a:prstGeom>
        </p:spPr>
      </p:pic>
    </p:spTree>
    <p:extLst>
      <p:ext uri="{BB962C8B-B14F-4D97-AF65-F5344CB8AC3E}">
        <p14:creationId xmlns:p14="http://schemas.microsoft.com/office/powerpoint/2010/main" val="295096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C092A5-DE25-767F-031F-CE0639AC53CE}"/>
              </a:ext>
            </a:extLst>
          </p:cNvPr>
          <p:cNvSpPr>
            <a:spLocks noGrp="1"/>
          </p:cNvSpPr>
          <p:nvPr>
            <p:ph type="ctrTitle"/>
          </p:nvPr>
        </p:nvSpPr>
        <p:spPr>
          <a:xfrm>
            <a:off x="1524000" y="1122363"/>
            <a:ext cx="9144000" cy="2387600"/>
          </a:xfrm>
        </p:spPr>
        <p:txBody>
          <a:bodyPr anchor="b"/>
          <a:lstStyle>
            <a:lvl1pPr algn="ctr">
              <a:defRPr sz="6000">
                <a:latin typeface="Verdana" panose="020B0604030504040204" pitchFamily="34" charset="0"/>
              </a:defRPr>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61259010-DBE2-D34D-D879-AC7A1D28336A}"/>
              </a:ext>
            </a:extLst>
          </p:cNvPr>
          <p:cNvSpPr>
            <a:spLocks noGrp="1"/>
          </p:cNvSpPr>
          <p:nvPr>
            <p:ph type="subTitle" idx="1"/>
          </p:nvPr>
        </p:nvSpPr>
        <p:spPr>
          <a:xfrm>
            <a:off x="1524000" y="3602038"/>
            <a:ext cx="9144000" cy="1655762"/>
          </a:xfrm>
        </p:spPr>
        <p:txBody>
          <a:bodyPr/>
          <a:lstStyle>
            <a:lvl1pPr marL="0" indent="0" algn="ctr">
              <a:buNone/>
              <a:defRPr sz="2400">
                <a:latin typeface="Verdan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528C31B2-286A-C9C4-E01D-E40D72576A79}"/>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5/08/2025</a:t>
            </a:fld>
            <a:endParaRPr lang="es-CO"/>
          </a:p>
        </p:txBody>
      </p:sp>
      <p:sp>
        <p:nvSpPr>
          <p:cNvPr id="5" name="Marcador de pie de página 4">
            <a:extLst>
              <a:ext uri="{FF2B5EF4-FFF2-40B4-BE49-F238E27FC236}">
                <a16:creationId xmlns:a16="http://schemas.microsoft.com/office/drawing/2014/main" id="{591D1DDB-6CC7-9360-8F7F-08FF87C5D7B4}"/>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DEC3D685-36E9-396E-8492-722E755FAF4F}"/>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sp>
        <p:nvSpPr>
          <p:cNvPr id="8" name="Rectángulo 7">
            <a:extLst>
              <a:ext uri="{FF2B5EF4-FFF2-40B4-BE49-F238E27FC236}">
                <a16:creationId xmlns:a16="http://schemas.microsoft.com/office/drawing/2014/main" id="{49AFD091-953C-4B8E-5508-A2D6A3D77D1D}"/>
              </a:ext>
            </a:extLst>
          </p:cNvPr>
          <p:cNvSpPr/>
          <p:nvPr userDrawn="1"/>
        </p:nvSpPr>
        <p:spPr>
          <a:xfrm>
            <a:off x="0" y="819253"/>
            <a:ext cx="12192000" cy="5219493"/>
          </a:xfrm>
          <a:prstGeom prst="rect">
            <a:avLst/>
          </a:prstGeom>
          <a:solidFill>
            <a:srgbClr val="FFC80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19152558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E65C95-5503-7D88-003E-0E2E5F911302}"/>
              </a:ext>
            </a:extLst>
          </p:cNvPr>
          <p:cNvSpPr>
            <a:spLocks noGrp="1"/>
          </p:cNvSpPr>
          <p:nvPr>
            <p:ph type="title"/>
          </p:nvPr>
        </p:nvSpPr>
        <p:spPr>
          <a:xfrm>
            <a:off x="839788" y="457200"/>
            <a:ext cx="3932237" cy="1600200"/>
          </a:xfrm>
        </p:spPr>
        <p:txBody>
          <a:bodyPr anchor="b"/>
          <a:lstStyle>
            <a:lvl1pPr>
              <a:defRPr sz="3200">
                <a:latin typeface="Verdana" panose="020B0604030504040204" pitchFamily="34" charset="0"/>
              </a:defRPr>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93AC4D1E-48F0-A1F3-F9C4-7B875CE887C0}"/>
              </a:ext>
            </a:extLst>
          </p:cNvPr>
          <p:cNvSpPr>
            <a:spLocks noGrp="1"/>
          </p:cNvSpPr>
          <p:nvPr>
            <p:ph type="pic" idx="1"/>
          </p:nvPr>
        </p:nvSpPr>
        <p:spPr>
          <a:xfrm>
            <a:off x="5183188" y="987425"/>
            <a:ext cx="6172200" cy="4873625"/>
          </a:xfrm>
        </p:spPr>
        <p:txBody>
          <a:bodyPr/>
          <a:lstStyle>
            <a:lvl1pPr marL="0" indent="0">
              <a:buNone/>
              <a:defRPr sz="3200">
                <a:latin typeface="Verdana" panose="020B060403050404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31F0E517-DE99-33E7-2751-3A45597C88D9}"/>
              </a:ext>
            </a:extLst>
          </p:cNvPr>
          <p:cNvSpPr>
            <a:spLocks noGrp="1"/>
          </p:cNvSpPr>
          <p:nvPr>
            <p:ph type="body" sz="half" idx="2"/>
          </p:nvPr>
        </p:nvSpPr>
        <p:spPr>
          <a:xfrm>
            <a:off x="839788" y="2057400"/>
            <a:ext cx="3932237" cy="3811588"/>
          </a:xfrm>
        </p:spPr>
        <p:txBody>
          <a:bodyPr/>
          <a:lstStyle>
            <a:lvl1pPr marL="0" indent="0">
              <a:buNone/>
              <a:defRPr sz="1600">
                <a:latin typeface="Verdana" panose="020B060403050404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F9892408-C707-58E8-CE35-B1C506B77F0F}"/>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5/08/2025</a:t>
            </a:fld>
            <a:endParaRPr lang="es-CO"/>
          </a:p>
        </p:txBody>
      </p:sp>
      <p:sp>
        <p:nvSpPr>
          <p:cNvPr id="6" name="Marcador de pie de página 5">
            <a:extLst>
              <a:ext uri="{FF2B5EF4-FFF2-40B4-BE49-F238E27FC236}">
                <a16:creationId xmlns:a16="http://schemas.microsoft.com/office/drawing/2014/main" id="{A65293AC-92C2-E7E4-0ECB-1F609042D46A}"/>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7" name="Marcador de número de diapositiva 6">
            <a:extLst>
              <a:ext uri="{FF2B5EF4-FFF2-40B4-BE49-F238E27FC236}">
                <a16:creationId xmlns:a16="http://schemas.microsoft.com/office/drawing/2014/main" id="{5AB57530-0A48-7CB0-27F9-91E065538C46}"/>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pic>
        <p:nvPicPr>
          <p:cNvPr id="8" name="Imagen 7">
            <a:extLst>
              <a:ext uri="{FF2B5EF4-FFF2-40B4-BE49-F238E27FC236}">
                <a16:creationId xmlns:a16="http://schemas.microsoft.com/office/drawing/2014/main" id="{2251F6F9-5C9E-7314-4678-22D0314E415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90119" y="160369"/>
            <a:ext cx="1211761" cy="539050"/>
          </a:xfrm>
          <a:prstGeom prst="rect">
            <a:avLst/>
          </a:prstGeom>
        </p:spPr>
      </p:pic>
    </p:spTree>
    <p:extLst>
      <p:ext uri="{BB962C8B-B14F-4D97-AF65-F5344CB8AC3E}">
        <p14:creationId xmlns:p14="http://schemas.microsoft.com/office/powerpoint/2010/main" val="37526661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05C3E2-E170-9268-25A1-AE60BCD4A181}"/>
              </a:ext>
            </a:extLst>
          </p:cNvPr>
          <p:cNvSpPr>
            <a:spLocks noGrp="1"/>
          </p:cNvSpPr>
          <p:nvPr>
            <p:ph type="title"/>
          </p:nvPr>
        </p:nvSpPr>
        <p:spPr/>
        <p:txBody>
          <a:bodyPr/>
          <a:lstStyle>
            <a:lvl1pPr>
              <a:defRPr>
                <a:latin typeface="Verdana" panose="020B0604030504040204" pitchFamily="34" charset="0"/>
              </a:defRPr>
            </a:lvl1p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6FDC4665-0C8C-E09A-7C93-4DB3CB0A64FB}"/>
              </a:ext>
            </a:extLst>
          </p:cNvPr>
          <p:cNvSpPr>
            <a:spLocks noGrp="1"/>
          </p:cNvSpPr>
          <p:nvPr>
            <p:ph type="body" orient="vert" idx="1"/>
          </p:nvPr>
        </p:nvSpPr>
        <p:spPr/>
        <p:txBody>
          <a:bodyPr vert="eaVert"/>
          <a:lstStyle>
            <a:lvl1pPr>
              <a:defRPr>
                <a:latin typeface="Verdana" panose="020B0604030504040204" pitchFamily="34" charset="0"/>
              </a:defRPr>
            </a:lvl1pPr>
            <a:lvl2pPr>
              <a:defRPr>
                <a:latin typeface="Verdana" panose="020B0604030504040204" pitchFamily="34" charset="0"/>
              </a:defRPr>
            </a:lvl2pPr>
            <a:lvl3pPr>
              <a:defRPr>
                <a:latin typeface="Verdana" panose="020B0604030504040204" pitchFamily="34" charset="0"/>
              </a:defRPr>
            </a:lvl3pPr>
            <a:lvl4pPr>
              <a:defRPr>
                <a:latin typeface="Verdana" panose="020B0604030504040204" pitchFamily="34" charset="0"/>
              </a:defRPr>
            </a:lvl4pPr>
            <a:lvl5pPr>
              <a:defRPr>
                <a:latin typeface="Verdana" panose="020B0604030504040204" pitchFamily="34" charset="0"/>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3863F176-85B0-9D54-437B-996F56A1D5B9}"/>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5/08/2025</a:t>
            </a:fld>
            <a:endParaRPr lang="es-CO"/>
          </a:p>
        </p:txBody>
      </p:sp>
      <p:sp>
        <p:nvSpPr>
          <p:cNvPr id="5" name="Marcador de pie de página 4">
            <a:extLst>
              <a:ext uri="{FF2B5EF4-FFF2-40B4-BE49-F238E27FC236}">
                <a16:creationId xmlns:a16="http://schemas.microsoft.com/office/drawing/2014/main" id="{AD9FF4C6-8C08-CBB4-3CE2-59E6FA53D104}"/>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0DD7E2D5-E6C7-D872-FB2D-BAF970486C9F}"/>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pic>
        <p:nvPicPr>
          <p:cNvPr id="7" name="Imagen 6">
            <a:extLst>
              <a:ext uri="{FF2B5EF4-FFF2-40B4-BE49-F238E27FC236}">
                <a16:creationId xmlns:a16="http://schemas.microsoft.com/office/drawing/2014/main" id="{EF3E40D0-5D5D-C662-236C-B8B0F9268FE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90119" y="160369"/>
            <a:ext cx="1211761" cy="539050"/>
          </a:xfrm>
          <a:prstGeom prst="rect">
            <a:avLst/>
          </a:prstGeom>
        </p:spPr>
      </p:pic>
    </p:spTree>
    <p:extLst>
      <p:ext uri="{BB962C8B-B14F-4D97-AF65-F5344CB8AC3E}">
        <p14:creationId xmlns:p14="http://schemas.microsoft.com/office/powerpoint/2010/main" val="25280545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2BAB6635-A1FA-05FB-BAB0-2B865D5253CF}"/>
              </a:ext>
            </a:extLst>
          </p:cNvPr>
          <p:cNvSpPr>
            <a:spLocks noGrp="1"/>
          </p:cNvSpPr>
          <p:nvPr>
            <p:ph type="title" orient="vert"/>
          </p:nvPr>
        </p:nvSpPr>
        <p:spPr>
          <a:xfrm>
            <a:off x="8724900" y="365125"/>
            <a:ext cx="2628900" cy="5811838"/>
          </a:xfrm>
        </p:spPr>
        <p:txBody>
          <a:bodyPr vert="eaVert"/>
          <a:lstStyle>
            <a:lvl1pPr>
              <a:defRPr>
                <a:latin typeface="Verdana" panose="020B0604030504040204" pitchFamily="34" charset="0"/>
              </a:defRPr>
            </a:lvl1p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86005000-C67B-39FC-C963-1BE222E2F73B}"/>
              </a:ext>
            </a:extLst>
          </p:cNvPr>
          <p:cNvSpPr>
            <a:spLocks noGrp="1"/>
          </p:cNvSpPr>
          <p:nvPr>
            <p:ph type="body" orient="vert" idx="1"/>
          </p:nvPr>
        </p:nvSpPr>
        <p:spPr>
          <a:xfrm>
            <a:off x="838200" y="365125"/>
            <a:ext cx="7734300" cy="5811838"/>
          </a:xfrm>
        </p:spPr>
        <p:txBody>
          <a:bodyPr vert="eaVert"/>
          <a:lstStyle>
            <a:lvl1pPr>
              <a:defRPr>
                <a:latin typeface="Verdana" panose="020B0604030504040204" pitchFamily="34" charset="0"/>
              </a:defRPr>
            </a:lvl1pPr>
            <a:lvl2pPr>
              <a:defRPr>
                <a:latin typeface="Verdana" panose="020B0604030504040204" pitchFamily="34" charset="0"/>
              </a:defRPr>
            </a:lvl2pPr>
            <a:lvl3pPr>
              <a:defRPr>
                <a:latin typeface="Verdana" panose="020B0604030504040204" pitchFamily="34" charset="0"/>
              </a:defRPr>
            </a:lvl3pPr>
            <a:lvl4pPr>
              <a:defRPr>
                <a:latin typeface="Verdana" panose="020B0604030504040204" pitchFamily="34" charset="0"/>
              </a:defRPr>
            </a:lvl4pPr>
            <a:lvl5pPr>
              <a:defRPr>
                <a:latin typeface="Verdana" panose="020B0604030504040204" pitchFamily="34" charset="0"/>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7277B06B-FF69-1B1F-5058-EED75F49A9FE}"/>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5/08/2025</a:t>
            </a:fld>
            <a:endParaRPr lang="es-CO"/>
          </a:p>
        </p:txBody>
      </p:sp>
      <p:sp>
        <p:nvSpPr>
          <p:cNvPr id="5" name="Marcador de pie de página 4">
            <a:extLst>
              <a:ext uri="{FF2B5EF4-FFF2-40B4-BE49-F238E27FC236}">
                <a16:creationId xmlns:a16="http://schemas.microsoft.com/office/drawing/2014/main" id="{9A1E3432-7CD9-B690-69AF-9AB3EC20FD42}"/>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40FBBF71-D1BB-B37A-0A5C-4B7A1432A52A}"/>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pic>
        <p:nvPicPr>
          <p:cNvPr id="7" name="Imagen 6">
            <a:extLst>
              <a:ext uri="{FF2B5EF4-FFF2-40B4-BE49-F238E27FC236}">
                <a16:creationId xmlns:a16="http://schemas.microsoft.com/office/drawing/2014/main" id="{16B62F7C-E6A5-7B90-62E7-84AC366F9D3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90119" y="160369"/>
            <a:ext cx="1211761" cy="539050"/>
          </a:xfrm>
          <a:prstGeom prst="rect">
            <a:avLst/>
          </a:prstGeom>
        </p:spPr>
      </p:pic>
    </p:spTree>
    <p:extLst>
      <p:ext uri="{BB962C8B-B14F-4D97-AF65-F5344CB8AC3E}">
        <p14:creationId xmlns:p14="http://schemas.microsoft.com/office/powerpoint/2010/main" val="198226546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Imagen con título 1">
  <p:cSld name="Imagen con título 1">
    <p:bg>
      <p:bgPr>
        <a:solidFill>
          <a:schemeClr val="bg1"/>
        </a:solidFill>
        <a:effectLst/>
      </p:bgPr>
    </p:bg>
    <p:spTree>
      <p:nvGrpSpPr>
        <p:cNvPr id="1" name="Shape 77"/>
        <p:cNvGrpSpPr/>
        <p:nvPr/>
      </p:nvGrpSpPr>
      <p:grpSpPr>
        <a:xfrm>
          <a:off x="0" y="0"/>
          <a:ext cx="0" cy="0"/>
          <a:chOff x="0" y="0"/>
          <a:chExt cx="0" cy="0"/>
        </a:xfrm>
      </p:grpSpPr>
      <p:sp>
        <p:nvSpPr>
          <p:cNvPr id="78" name="Google Shape;78;p11"/>
          <p:cNvSpPr txBox="1">
            <a:spLocks noGrp="1"/>
          </p:cNvSpPr>
          <p:nvPr>
            <p:ph type="body" idx="1"/>
          </p:nvPr>
        </p:nvSpPr>
        <p:spPr>
          <a:xfrm>
            <a:off x="5024968" y="3404467"/>
            <a:ext cx="3136000" cy="2732800"/>
          </a:xfrm>
          <a:prstGeom prst="rect">
            <a:avLst/>
          </a:prstGeom>
          <a:noFill/>
          <a:ln>
            <a:noFill/>
          </a:ln>
        </p:spPr>
        <p:txBody>
          <a:bodyPr spcFirstLastPara="1" wrap="square" lIns="68575" tIns="34275" rIns="68575" bIns="34275" anchor="t" anchorCtr="0"/>
          <a:lstStyle>
            <a:lvl1pPr marL="609585" lvl="0" indent="-304792" algn="l" rtl="0">
              <a:lnSpc>
                <a:spcPct val="90000"/>
              </a:lnSpc>
              <a:spcBef>
                <a:spcPts val="1067"/>
              </a:spcBef>
              <a:spcAft>
                <a:spcPts val="0"/>
              </a:spcAft>
              <a:buSzPts val="1100"/>
              <a:buFont typeface="Work Sans Light"/>
              <a:buNone/>
              <a:defRPr sz="1333">
                <a:solidFill>
                  <a:srgbClr val="3F3F3F"/>
                </a:solidFill>
                <a:latin typeface="+mn-lt"/>
                <a:ea typeface="Work Sans"/>
                <a:cs typeface="Work Sans"/>
                <a:sym typeface="Work Sans"/>
              </a:defRPr>
            </a:lvl1pPr>
            <a:lvl2pPr marL="1219170" lvl="1" indent="-397923" algn="l" rtl="0">
              <a:lnSpc>
                <a:spcPct val="90000"/>
              </a:lnSpc>
              <a:spcBef>
                <a:spcPts val="533"/>
              </a:spcBef>
              <a:spcAft>
                <a:spcPts val="0"/>
              </a:spcAft>
              <a:buSzPts val="1100"/>
              <a:buFont typeface="Work Sans Light"/>
              <a:buChar char="•"/>
              <a:defRPr sz="1467">
                <a:latin typeface="Work Sans Light"/>
                <a:ea typeface="Work Sans Light"/>
                <a:cs typeface="Work Sans Light"/>
                <a:sym typeface="Work Sans Light"/>
              </a:defRPr>
            </a:lvl2pPr>
            <a:lvl3pPr marL="1828754" lvl="2" indent="-397923" algn="l" rtl="0">
              <a:lnSpc>
                <a:spcPct val="90000"/>
              </a:lnSpc>
              <a:spcBef>
                <a:spcPts val="533"/>
              </a:spcBef>
              <a:spcAft>
                <a:spcPts val="0"/>
              </a:spcAft>
              <a:buSzPts val="1100"/>
              <a:buFont typeface="Work Sans Light"/>
              <a:buChar char="•"/>
              <a:defRPr sz="1467">
                <a:latin typeface="Work Sans Light"/>
                <a:ea typeface="Work Sans Light"/>
                <a:cs typeface="Work Sans Light"/>
                <a:sym typeface="Work Sans Light"/>
              </a:defRPr>
            </a:lvl3pPr>
            <a:lvl4pPr marL="2438339" lvl="3" indent="-397923" algn="l" rtl="0">
              <a:lnSpc>
                <a:spcPct val="90000"/>
              </a:lnSpc>
              <a:spcBef>
                <a:spcPts val="533"/>
              </a:spcBef>
              <a:spcAft>
                <a:spcPts val="0"/>
              </a:spcAft>
              <a:buSzPts val="1100"/>
              <a:buFont typeface="Work Sans Light"/>
              <a:buChar char="•"/>
              <a:defRPr sz="1467">
                <a:latin typeface="Work Sans Light"/>
                <a:ea typeface="Work Sans Light"/>
                <a:cs typeface="Work Sans Light"/>
                <a:sym typeface="Work Sans Light"/>
              </a:defRPr>
            </a:lvl4pPr>
            <a:lvl5pPr marL="3047924" lvl="4" indent="-397923" algn="l" rtl="0">
              <a:lnSpc>
                <a:spcPct val="90000"/>
              </a:lnSpc>
              <a:spcBef>
                <a:spcPts val="533"/>
              </a:spcBef>
              <a:spcAft>
                <a:spcPts val="0"/>
              </a:spcAft>
              <a:buSzPts val="1100"/>
              <a:buFont typeface="Work Sans Light"/>
              <a:buChar char="•"/>
              <a:defRPr sz="1467">
                <a:latin typeface="Work Sans Light"/>
                <a:ea typeface="Work Sans Light"/>
                <a:cs typeface="Work Sans Light"/>
                <a:sym typeface="Work Sans Light"/>
              </a:defRPr>
            </a:lvl5pPr>
            <a:lvl6pPr marL="3657509" lvl="5" indent="-397923" algn="l" rtl="0">
              <a:lnSpc>
                <a:spcPct val="90000"/>
              </a:lnSpc>
              <a:spcBef>
                <a:spcPts val="533"/>
              </a:spcBef>
              <a:spcAft>
                <a:spcPts val="0"/>
              </a:spcAft>
              <a:buSzPts val="1100"/>
              <a:buFont typeface="Work Sans Light"/>
              <a:buChar char="•"/>
              <a:defRPr sz="1467">
                <a:latin typeface="Work Sans Light"/>
                <a:ea typeface="Work Sans Light"/>
                <a:cs typeface="Work Sans Light"/>
                <a:sym typeface="Work Sans Light"/>
              </a:defRPr>
            </a:lvl6pPr>
            <a:lvl7pPr marL="4267093" lvl="6" indent="-397923" algn="l" rtl="0">
              <a:lnSpc>
                <a:spcPct val="90000"/>
              </a:lnSpc>
              <a:spcBef>
                <a:spcPts val="533"/>
              </a:spcBef>
              <a:spcAft>
                <a:spcPts val="0"/>
              </a:spcAft>
              <a:buSzPts val="1100"/>
              <a:buFont typeface="Work Sans Light"/>
              <a:buChar char="•"/>
              <a:defRPr sz="1467">
                <a:latin typeface="Work Sans Light"/>
                <a:ea typeface="Work Sans Light"/>
                <a:cs typeface="Work Sans Light"/>
                <a:sym typeface="Work Sans Light"/>
              </a:defRPr>
            </a:lvl7pPr>
            <a:lvl8pPr marL="4876678" lvl="7" indent="-397923" algn="l" rtl="0">
              <a:lnSpc>
                <a:spcPct val="90000"/>
              </a:lnSpc>
              <a:spcBef>
                <a:spcPts val="533"/>
              </a:spcBef>
              <a:spcAft>
                <a:spcPts val="0"/>
              </a:spcAft>
              <a:buSzPts val="1100"/>
              <a:buFont typeface="Work Sans Light"/>
              <a:buChar char="•"/>
              <a:defRPr sz="1467">
                <a:latin typeface="Work Sans Light"/>
                <a:ea typeface="Work Sans Light"/>
                <a:cs typeface="Work Sans Light"/>
                <a:sym typeface="Work Sans Light"/>
              </a:defRPr>
            </a:lvl8pPr>
            <a:lvl9pPr marL="5486263" lvl="8" indent="-397923" algn="l" rtl="0">
              <a:lnSpc>
                <a:spcPct val="90000"/>
              </a:lnSpc>
              <a:spcBef>
                <a:spcPts val="533"/>
              </a:spcBef>
              <a:spcAft>
                <a:spcPts val="0"/>
              </a:spcAft>
              <a:buSzPts val="1100"/>
              <a:buFont typeface="Work Sans Light"/>
              <a:buChar char="•"/>
              <a:defRPr sz="1467">
                <a:latin typeface="Work Sans Light"/>
                <a:ea typeface="Work Sans Light"/>
                <a:cs typeface="Work Sans Light"/>
                <a:sym typeface="Work Sans Light"/>
              </a:defRPr>
            </a:lvl9pPr>
          </a:lstStyle>
          <a:p>
            <a:endParaRPr/>
          </a:p>
        </p:txBody>
      </p:sp>
      <p:sp>
        <p:nvSpPr>
          <p:cNvPr id="79" name="Google Shape;79;p11"/>
          <p:cNvSpPr>
            <a:spLocks noGrp="1"/>
          </p:cNvSpPr>
          <p:nvPr>
            <p:ph type="pic" idx="2"/>
          </p:nvPr>
        </p:nvSpPr>
        <p:spPr>
          <a:xfrm>
            <a:off x="0" y="0"/>
            <a:ext cx="4564000" cy="6858000"/>
          </a:xfrm>
          <a:prstGeom prst="rect">
            <a:avLst/>
          </a:prstGeom>
          <a:noFill/>
          <a:ln>
            <a:noFill/>
          </a:ln>
        </p:spPr>
        <p:txBody>
          <a:bodyPr spcFirstLastPara="1" wrap="square" lIns="68575" tIns="34275" rIns="68575" bIns="34275" anchor="t" anchorCtr="0"/>
          <a:lstStyle>
            <a:lvl1pPr marR="0" lvl="0" algn="l" rtl="0">
              <a:lnSpc>
                <a:spcPct val="90000"/>
              </a:lnSpc>
              <a:spcBef>
                <a:spcPts val="1067"/>
              </a:spcBef>
              <a:spcAft>
                <a:spcPts val="0"/>
              </a:spcAft>
              <a:buClr>
                <a:schemeClr val="dk1"/>
              </a:buClr>
              <a:buSzPts val="2400"/>
              <a:buFont typeface="Arial"/>
              <a:buNone/>
              <a:defRPr sz="3200" b="0" i="0" u="none" strike="noStrike" cap="none">
                <a:solidFill>
                  <a:schemeClr val="dk1"/>
                </a:solidFill>
                <a:latin typeface="+mn-lt"/>
                <a:ea typeface="Work Sans"/>
                <a:cs typeface="Work Sans"/>
                <a:sym typeface="Work Sans"/>
              </a:defRPr>
            </a:lvl1pPr>
            <a:lvl2pPr marR="0" lvl="1" algn="l" rtl="0">
              <a:lnSpc>
                <a:spcPct val="90000"/>
              </a:lnSpc>
              <a:spcBef>
                <a:spcPts val="533"/>
              </a:spcBef>
              <a:spcAft>
                <a:spcPts val="0"/>
              </a:spcAft>
              <a:buClr>
                <a:schemeClr val="dk1"/>
              </a:buClr>
              <a:buSzPts val="2100"/>
              <a:buFont typeface="Arial"/>
              <a:buNone/>
              <a:defRPr sz="2800" b="0" i="0" u="none" strike="noStrike" cap="none">
                <a:solidFill>
                  <a:schemeClr val="dk1"/>
                </a:solidFill>
                <a:latin typeface="Work Sans"/>
                <a:ea typeface="Work Sans"/>
                <a:cs typeface="Work Sans"/>
                <a:sym typeface="Work Sans"/>
              </a:defRPr>
            </a:lvl2pPr>
            <a:lvl3pPr marR="0" lvl="2" algn="l" rtl="0">
              <a:lnSpc>
                <a:spcPct val="90000"/>
              </a:lnSpc>
              <a:spcBef>
                <a:spcPts val="533"/>
              </a:spcBef>
              <a:spcAft>
                <a:spcPts val="0"/>
              </a:spcAft>
              <a:buClr>
                <a:schemeClr val="dk1"/>
              </a:buClr>
              <a:buSzPts val="1800"/>
              <a:buFont typeface="Arial"/>
              <a:buNone/>
              <a:defRPr sz="2400" b="0" i="0" u="none" strike="noStrike" cap="none">
                <a:solidFill>
                  <a:schemeClr val="dk1"/>
                </a:solidFill>
                <a:latin typeface="Work Sans"/>
                <a:ea typeface="Work Sans"/>
                <a:cs typeface="Work Sans"/>
                <a:sym typeface="Work Sans"/>
              </a:defRPr>
            </a:lvl3pPr>
            <a:lvl4pPr marR="0" lvl="3" algn="l" rtl="0">
              <a:lnSpc>
                <a:spcPct val="90000"/>
              </a:lnSpc>
              <a:spcBef>
                <a:spcPts val="533"/>
              </a:spcBef>
              <a:spcAft>
                <a:spcPts val="0"/>
              </a:spcAft>
              <a:buClr>
                <a:schemeClr val="dk1"/>
              </a:buClr>
              <a:buSzPts val="1500"/>
              <a:buFont typeface="Arial"/>
              <a:buNone/>
              <a:defRPr sz="2000" b="0" i="0" u="none" strike="noStrike" cap="none">
                <a:solidFill>
                  <a:schemeClr val="dk1"/>
                </a:solidFill>
                <a:latin typeface="Work Sans"/>
                <a:ea typeface="Work Sans"/>
                <a:cs typeface="Work Sans"/>
                <a:sym typeface="Work Sans"/>
              </a:defRPr>
            </a:lvl4pPr>
            <a:lvl5pPr marR="0" lvl="4" algn="l" rtl="0">
              <a:lnSpc>
                <a:spcPct val="90000"/>
              </a:lnSpc>
              <a:spcBef>
                <a:spcPts val="533"/>
              </a:spcBef>
              <a:spcAft>
                <a:spcPts val="0"/>
              </a:spcAft>
              <a:buClr>
                <a:schemeClr val="dk1"/>
              </a:buClr>
              <a:buSzPts val="1500"/>
              <a:buFont typeface="Arial"/>
              <a:buNone/>
              <a:defRPr sz="2000" b="0" i="0" u="none" strike="noStrike" cap="none">
                <a:solidFill>
                  <a:schemeClr val="dk1"/>
                </a:solidFill>
                <a:latin typeface="Work Sans"/>
                <a:ea typeface="Work Sans"/>
                <a:cs typeface="Work Sans"/>
                <a:sym typeface="Work Sans"/>
              </a:defRPr>
            </a:lvl5pPr>
            <a:lvl6pPr marR="0" lvl="5" algn="l" rtl="0">
              <a:lnSpc>
                <a:spcPct val="90000"/>
              </a:lnSpc>
              <a:spcBef>
                <a:spcPts val="533"/>
              </a:spcBef>
              <a:spcAft>
                <a:spcPts val="0"/>
              </a:spcAft>
              <a:buClr>
                <a:schemeClr val="dk1"/>
              </a:buClr>
              <a:buSzPts val="1500"/>
              <a:buFont typeface="Arial"/>
              <a:buNone/>
              <a:defRPr sz="2000" b="0" i="0" u="none" strike="noStrike" cap="none">
                <a:solidFill>
                  <a:schemeClr val="dk1"/>
                </a:solidFill>
                <a:latin typeface="Work Sans"/>
                <a:ea typeface="Work Sans"/>
                <a:cs typeface="Work Sans"/>
                <a:sym typeface="Work Sans"/>
              </a:defRPr>
            </a:lvl6pPr>
            <a:lvl7pPr marR="0" lvl="6" algn="l" rtl="0">
              <a:lnSpc>
                <a:spcPct val="90000"/>
              </a:lnSpc>
              <a:spcBef>
                <a:spcPts val="533"/>
              </a:spcBef>
              <a:spcAft>
                <a:spcPts val="0"/>
              </a:spcAft>
              <a:buClr>
                <a:schemeClr val="dk1"/>
              </a:buClr>
              <a:buSzPts val="1500"/>
              <a:buFont typeface="Arial"/>
              <a:buNone/>
              <a:defRPr sz="2000" b="0" i="0" u="none" strike="noStrike" cap="none">
                <a:solidFill>
                  <a:schemeClr val="dk1"/>
                </a:solidFill>
                <a:latin typeface="Work Sans"/>
                <a:ea typeface="Work Sans"/>
                <a:cs typeface="Work Sans"/>
                <a:sym typeface="Work Sans"/>
              </a:defRPr>
            </a:lvl7pPr>
            <a:lvl8pPr marR="0" lvl="7" algn="l" rtl="0">
              <a:lnSpc>
                <a:spcPct val="90000"/>
              </a:lnSpc>
              <a:spcBef>
                <a:spcPts val="533"/>
              </a:spcBef>
              <a:spcAft>
                <a:spcPts val="0"/>
              </a:spcAft>
              <a:buClr>
                <a:schemeClr val="dk1"/>
              </a:buClr>
              <a:buSzPts val="1500"/>
              <a:buFont typeface="Arial"/>
              <a:buNone/>
              <a:defRPr sz="2000" b="0" i="0" u="none" strike="noStrike" cap="none">
                <a:solidFill>
                  <a:schemeClr val="dk1"/>
                </a:solidFill>
                <a:latin typeface="Work Sans"/>
                <a:ea typeface="Work Sans"/>
                <a:cs typeface="Work Sans"/>
                <a:sym typeface="Work Sans"/>
              </a:defRPr>
            </a:lvl8pPr>
            <a:lvl9pPr marR="0" lvl="8" algn="l" rtl="0">
              <a:lnSpc>
                <a:spcPct val="90000"/>
              </a:lnSpc>
              <a:spcBef>
                <a:spcPts val="533"/>
              </a:spcBef>
              <a:spcAft>
                <a:spcPts val="0"/>
              </a:spcAft>
              <a:buClr>
                <a:schemeClr val="dk1"/>
              </a:buClr>
              <a:buSzPts val="1500"/>
              <a:buFont typeface="Arial"/>
              <a:buNone/>
              <a:defRPr sz="2000" b="0" i="0" u="none" strike="noStrike" cap="none">
                <a:solidFill>
                  <a:schemeClr val="dk1"/>
                </a:solidFill>
                <a:latin typeface="Work Sans"/>
                <a:ea typeface="Work Sans"/>
                <a:cs typeface="Work Sans"/>
                <a:sym typeface="Work Sans"/>
              </a:defRPr>
            </a:lvl9pPr>
          </a:lstStyle>
          <a:p>
            <a:endParaRPr/>
          </a:p>
        </p:txBody>
      </p:sp>
      <p:sp>
        <p:nvSpPr>
          <p:cNvPr id="81" name="Google Shape;81;p11"/>
          <p:cNvSpPr txBox="1">
            <a:spLocks noGrp="1"/>
          </p:cNvSpPr>
          <p:nvPr>
            <p:ph type="title"/>
          </p:nvPr>
        </p:nvSpPr>
        <p:spPr>
          <a:xfrm>
            <a:off x="5024965" y="2310700"/>
            <a:ext cx="5743600" cy="858400"/>
          </a:xfrm>
          <a:prstGeom prst="rect">
            <a:avLst/>
          </a:prstGeom>
          <a:noFill/>
          <a:ln>
            <a:noFill/>
          </a:ln>
        </p:spPr>
        <p:txBody>
          <a:bodyPr spcFirstLastPara="1" wrap="square" lIns="68575" tIns="34275" rIns="68575" bIns="34275" anchor="ctr" anchorCtr="0"/>
          <a:lstStyle>
            <a:lvl1pPr lvl="0" algn="l" rtl="0">
              <a:lnSpc>
                <a:spcPct val="90000"/>
              </a:lnSpc>
              <a:spcBef>
                <a:spcPts val="0"/>
              </a:spcBef>
              <a:spcAft>
                <a:spcPts val="0"/>
              </a:spcAft>
              <a:buClr>
                <a:srgbClr val="FFFFFF"/>
              </a:buClr>
              <a:buSzPts val="1400"/>
              <a:buFont typeface="Work Sans SemiBold"/>
              <a:buNone/>
              <a:defRPr sz="4000">
                <a:solidFill>
                  <a:srgbClr val="3F3F3F"/>
                </a:solidFill>
                <a:latin typeface="+mn-lt"/>
                <a:ea typeface="Work Sans Light"/>
                <a:cs typeface="Work Sans Light"/>
                <a:sym typeface="Work Sans Light"/>
              </a:defRPr>
            </a:lvl1pPr>
            <a:lvl2pPr lvl="1" algn="l" rtl="0">
              <a:lnSpc>
                <a:spcPct val="100000"/>
              </a:lnSpc>
              <a:spcBef>
                <a:spcPts val="0"/>
              </a:spcBef>
              <a:spcAft>
                <a:spcPts val="0"/>
              </a:spcAft>
              <a:buClr>
                <a:srgbClr val="FFFFFF"/>
              </a:buClr>
              <a:buSzPts val="1100"/>
              <a:buNone/>
              <a:defRPr>
                <a:solidFill>
                  <a:srgbClr val="FFFFFF"/>
                </a:solidFill>
              </a:defRPr>
            </a:lvl2pPr>
            <a:lvl3pPr lvl="2" algn="l" rtl="0">
              <a:lnSpc>
                <a:spcPct val="100000"/>
              </a:lnSpc>
              <a:spcBef>
                <a:spcPts val="0"/>
              </a:spcBef>
              <a:spcAft>
                <a:spcPts val="0"/>
              </a:spcAft>
              <a:buClr>
                <a:srgbClr val="FFFFFF"/>
              </a:buClr>
              <a:buSzPts val="1100"/>
              <a:buNone/>
              <a:defRPr>
                <a:solidFill>
                  <a:srgbClr val="FFFFFF"/>
                </a:solidFill>
              </a:defRPr>
            </a:lvl3pPr>
            <a:lvl4pPr lvl="3" algn="l" rtl="0">
              <a:lnSpc>
                <a:spcPct val="100000"/>
              </a:lnSpc>
              <a:spcBef>
                <a:spcPts val="0"/>
              </a:spcBef>
              <a:spcAft>
                <a:spcPts val="0"/>
              </a:spcAft>
              <a:buClr>
                <a:srgbClr val="FFFFFF"/>
              </a:buClr>
              <a:buSzPts val="1100"/>
              <a:buNone/>
              <a:defRPr>
                <a:solidFill>
                  <a:srgbClr val="FFFFFF"/>
                </a:solidFill>
              </a:defRPr>
            </a:lvl4pPr>
            <a:lvl5pPr lvl="4" algn="l" rtl="0">
              <a:lnSpc>
                <a:spcPct val="100000"/>
              </a:lnSpc>
              <a:spcBef>
                <a:spcPts val="0"/>
              </a:spcBef>
              <a:spcAft>
                <a:spcPts val="0"/>
              </a:spcAft>
              <a:buClr>
                <a:srgbClr val="FFFFFF"/>
              </a:buClr>
              <a:buSzPts val="1100"/>
              <a:buNone/>
              <a:defRPr>
                <a:solidFill>
                  <a:srgbClr val="FFFFFF"/>
                </a:solidFill>
              </a:defRPr>
            </a:lvl5pPr>
            <a:lvl6pPr lvl="5" algn="l" rtl="0">
              <a:lnSpc>
                <a:spcPct val="100000"/>
              </a:lnSpc>
              <a:spcBef>
                <a:spcPts val="0"/>
              </a:spcBef>
              <a:spcAft>
                <a:spcPts val="0"/>
              </a:spcAft>
              <a:buClr>
                <a:srgbClr val="FFFFFF"/>
              </a:buClr>
              <a:buSzPts val="1100"/>
              <a:buNone/>
              <a:defRPr>
                <a:solidFill>
                  <a:srgbClr val="FFFFFF"/>
                </a:solidFill>
              </a:defRPr>
            </a:lvl6pPr>
            <a:lvl7pPr lvl="6" algn="l" rtl="0">
              <a:lnSpc>
                <a:spcPct val="100000"/>
              </a:lnSpc>
              <a:spcBef>
                <a:spcPts val="0"/>
              </a:spcBef>
              <a:spcAft>
                <a:spcPts val="0"/>
              </a:spcAft>
              <a:buClr>
                <a:srgbClr val="FFFFFF"/>
              </a:buClr>
              <a:buSzPts val="1100"/>
              <a:buNone/>
              <a:defRPr>
                <a:solidFill>
                  <a:srgbClr val="FFFFFF"/>
                </a:solidFill>
              </a:defRPr>
            </a:lvl7pPr>
            <a:lvl8pPr lvl="7" algn="l" rtl="0">
              <a:lnSpc>
                <a:spcPct val="100000"/>
              </a:lnSpc>
              <a:spcBef>
                <a:spcPts val="0"/>
              </a:spcBef>
              <a:spcAft>
                <a:spcPts val="0"/>
              </a:spcAft>
              <a:buClr>
                <a:srgbClr val="FFFFFF"/>
              </a:buClr>
              <a:buSzPts val="1100"/>
              <a:buNone/>
              <a:defRPr>
                <a:solidFill>
                  <a:srgbClr val="FFFFFF"/>
                </a:solidFill>
              </a:defRPr>
            </a:lvl8pPr>
            <a:lvl9pPr lvl="8" algn="l" rtl="0">
              <a:lnSpc>
                <a:spcPct val="100000"/>
              </a:lnSpc>
              <a:spcBef>
                <a:spcPts val="0"/>
              </a:spcBef>
              <a:spcAft>
                <a:spcPts val="0"/>
              </a:spcAft>
              <a:buClr>
                <a:srgbClr val="FFFFFF"/>
              </a:buClr>
              <a:buSzPts val="1100"/>
              <a:buNone/>
              <a:defRPr>
                <a:solidFill>
                  <a:srgbClr val="FFFFFF"/>
                </a:solidFill>
              </a:defRPr>
            </a:lvl9pPr>
          </a:lstStyle>
          <a:p>
            <a:endParaRPr/>
          </a:p>
        </p:txBody>
      </p:sp>
    </p:spTree>
    <p:extLst>
      <p:ext uri="{BB962C8B-B14F-4D97-AF65-F5344CB8AC3E}">
        <p14:creationId xmlns:p14="http://schemas.microsoft.com/office/powerpoint/2010/main" val="288797758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ítulo y texto">
  <p:cSld name="Título y texto">
    <p:bg>
      <p:bgPr>
        <a:solidFill>
          <a:srgbClr val="DCEAFB"/>
        </a:solidFill>
        <a:effectLst/>
      </p:bgPr>
    </p:bg>
    <p:spTree>
      <p:nvGrpSpPr>
        <p:cNvPr id="1" name="Shape 46"/>
        <p:cNvGrpSpPr/>
        <p:nvPr/>
      </p:nvGrpSpPr>
      <p:grpSpPr>
        <a:xfrm>
          <a:off x="0" y="0"/>
          <a:ext cx="0" cy="0"/>
          <a:chOff x="0" y="0"/>
          <a:chExt cx="0" cy="0"/>
        </a:xfrm>
      </p:grpSpPr>
      <p:sp>
        <p:nvSpPr>
          <p:cNvPr id="47" name="Google Shape;47;p8"/>
          <p:cNvSpPr txBox="1">
            <a:spLocks noGrp="1"/>
          </p:cNvSpPr>
          <p:nvPr>
            <p:ph type="title"/>
          </p:nvPr>
        </p:nvSpPr>
        <p:spPr>
          <a:xfrm>
            <a:off x="489959" y="2310700"/>
            <a:ext cx="4353173" cy="853597"/>
          </a:xfrm>
          <a:prstGeom prst="rect">
            <a:avLst/>
          </a:prstGeom>
          <a:noFill/>
          <a:ln>
            <a:noFill/>
          </a:ln>
        </p:spPr>
        <p:txBody>
          <a:bodyPr spcFirstLastPara="1" wrap="square" lIns="68575" tIns="34275" rIns="68575" bIns="34275" anchor="ctr" anchorCtr="0"/>
          <a:lstStyle>
            <a:lvl1pPr lvl="0" algn="r">
              <a:lnSpc>
                <a:spcPct val="90000"/>
              </a:lnSpc>
              <a:spcBef>
                <a:spcPts val="0"/>
              </a:spcBef>
              <a:spcAft>
                <a:spcPts val="0"/>
              </a:spcAft>
              <a:buClr>
                <a:srgbClr val="0054BC"/>
              </a:buClr>
              <a:buSzPts val="1400"/>
              <a:buFont typeface="Work Sans SemiBold"/>
              <a:buNone/>
              <a:defRPr sz="4000">
                <a:solidFill>
                  <a:srgbClr val="0054BC"/>
                </a:solidFill>
                <a:latin typeface="Work Sans Light"/>
                <a:ea typeface="Work Sans Light"/>
                <a:cs typeface="Work Sans Light"/>
                <a:sym typeface="Work Sans Light"/>
              </a:defRPr>
            </a:lvl1pPr>
            <a:lvl2pPr lvl="1" algn="l">
              <a:lnSpc>
                <a:spcPct val="100000"/>
              </a:lnSpc>
              <a:spcBef>
                <a:spcPts val="0"/>
              </a:spcBef>
              <a:spcAft>
                <a:spcPts val="0"/>
              </a:spcAft>
              <a:buClr>
                <a:srgbClr val="0054BC"/>
              </a:buClr>
              <a:buSzPts val="1100"/>
              <a:buNone/>
              <a:defRPr>
                <a:solidFill>
                  <a:srgbClr val="0054BC"/>
                </a:solidFill>
              </a:defRPr>
            </a:lvl2pPr>
            <a:lvl3pPr lvl="2" algn="l">
              <a:lnSpc>
                <a:spcPct val="100000"/>
              </a:lnSpc>
              <a:spcBef>
                <a:spcPts val="0"/>
              </a:spcBef>
              <a:spcAft>
                <a:spcPts val="0"/>
              </a:spcAft>
              <a:buClr>
                <a:srgbClr val="0054BC"/>
              </a:buClr>
              <a:buSzPts val="1100"/>
              <a:buNone/>
              <a:defRPr>
                <a:solidFill>
                  <a:srgbClr val="0054BC"/>
                </a:solidFill>
              </a:defRPr>
            </a:lvl3pPr>
            <a:lvl4pPr lvl="3" algn="l">
              <a:lnSpc>
                <a:spcPct val="100000"/>
              </a:lnSpc>
              <a:spcBef>
                <a:spcPts val="0"/>
              </a:spcBef>
              <a:spcAft>
                <a:spcPts val="0"/>
              </a:spcAft>
              <a:buClr>
                <a:srgbClr val="0054BC"/>
              </a:buClr>
              <a:buSzPts val="1100"/>
              <a:buNone/>
              <a:defRPr>
                <a:solidFill>
                  <a:srgbClr val="0054BC"/>
                </a:solidFill>
              </a:defRPr>
            </a:lvl4pPr>
            <a:lvl5pPr lvl="4" algn="l">
              <a:lnSpc>
                <a:spcPct val="100000"/>
              </a:lnSpc>
              <a:spcBef>
                <a:spcPts val="0"/>
              </a:spcBef>
              <a:spcAft>
                <a:spcPts val="0"/>
              </a:spcAft>
              <a:buClr>
                <a:srgbClr val="0054BC"/>
              </a:buClr>
              <a:buSzPts val="1100"/>
              <a:buNone/>
              <a:defRPr>
                <a:solidFill>
                  <a:srgbClr val="0054BC"/>
                </a:solidFill>
              </a:defRPr>
            </a:lvl5pPr>
            <a:lvl6pPr lvl="5" algn="l">
              <a:lnSpc>
                <a:spcPct val="100000"/>
              </a:lnSpc>
              <a:spcBef>
                <a:spcPts val="0"/>
              </a:spcBef>
              <a:spcAft>
                <a:spcPts val="0"/>
              </a:spcAft>
              <a:buClr>
                <a:srgbClr val="0054BC"/>
              </a:buClr>
              <a:buSzPts val="1100"/>
              <a:buNone/>
              <a:defRPr>
                <a:solidFill>
                  <a:srgbClr val="0054BC"/>
                </a:solidFill>
              </a:defRPr>
            </a:lvl6pPr>
            <a:lvl7pPr lvl="6" algn="l">
              <a:lnSpc>
                <a:spcPct val="100000"/>
              </a:lnSpc>
              <a:spcBef>
                <a:spcPts val="0"/>
              </a:spcBef>
              <a:spcAft>
                <a:spcPts val="0"/>
              </a:spcAft>
              <a:buClr>
                <a:srgbClr val="0054BC"/>
              </a:buClr>
              <a:buSzPts val="1100"/>
              <a:buNone/>
              <a:defRPr>
                <a:solidFill>
                  <a:srgbClr val="0054BC"/>
                </a:solidFill>
              </a:defRPr>
            </a:lvl7pPr>
            <a:lvl8pPr lvl="7" algn="l">
              <a:lnSpc>
                <a:spcPct val="100000"/>
              </a:lnSpc>
              <a:spcBef>
                <a:spcPts val="0"/>
              </a:spcBef>
              <a:spcAft>
                <a:spcPts val="0"/>
              </a:spcAft>
              <a:buClr>
                <a:srgbClr val="0054BC"/>
              </a:buClr>
              <a:buSzPts val="1100"/>
              <a:buNone/>
              <a:defRPr>
                <a:solidFill>
                  <a:srgbClr val="0054BC"/>
                </a:solidFill>
              </a:defRPr>
            </a:lvl8pPr>
            <a:lvl9pPr lvl="8" algn="l">
              <a:lnSpc>
                <a:spcPct val="100000"/>
              </a:lnSpc>
              <a:spcBef>
                <a:spcPts val="0"/>
              </a:spcBef>
              <a:spcAft>
                <a:spcPts val="0"/>
              </a:spcAft>
              <a:buClr>
                <a:srgbClr val="0054BC"/>
              </a:buClr>
              <a:buSzPts val="1100"/>
              <a:buNone/>
              <a:defRPr>
                <a:solidFill>
                  <a:srgbClr val="0054BC"/>
                </a:solidFill>
              </a:defRPr>
            </a:lvl9pPr>
          </a:lstStyle>
          <a:p>
            <a:endParaRPr/>
          </a:p>
        </p:txBody>
      </p:sp>
      <p:sp>
        <p:nvSpPr>
          <p:cNvPr id="48" name="Google Shape;48;p8"/>
          <p:cNvSpPr txBox="1">
            <a:spLocks noGrp="1"/>
          </p:cNvSpPr>
          <p:nvPr>
            <p:ph type="body" idx="1"/>
          </p:nvPr>
        </p:nvSpPr>
        <p:spPr>
          <a:xfrm>
            <a:off x="5024967" y="4002323"/>
            <a:ext cx="2511200" cy="591600"/>
          </a:xfrm>
          <a:prstGeom prst="rect">
            <a:avLst/>
          </a:prstGeom>
          <a:noFill/>
          <a:ln>
            <a:noFill/>
          </a:ln>
        </p:spPr>
        <p:txBody>
          <a:bodyPr spcFirstLastPara="1" wrap="square" lIns="68575" tIns="34275" rIns="68575" bIns="34275" anchor="t" anchorCtr="0"/>
          <a:lstStyle>
            <a:lvl1pPr marL="609585" lvl="0" indent="-304792" algn="l">
              <a:lnSpc>
                <a:spcPct val="90000"/>
              </a:lnSpc>
              <a:spcBef>
                <a:spcPts val="1067"/>
              </a:spcBef>
              <a:spcAft>
                <a:spcPts val="0"/>
              </a:spcAft>
              <a:buClr>
                <a:srgbClr val="0054BC"/>
              </a:buClr>
              <a:buSzPts val="1000"/>
              <a:buNone/>
              <a:defRPr sz="1333">
                <a:solidFill>
                  <a:srgbClr val="0054BC"/>
                </a:solidFill>
              </a:defRPr>
            </a:lvl1pPr>
            <a:lvl2pPr marL="1219170" lvl="1" indent="-389457" algn="l">
              <a:lnSpc>
                <a:spcPct val="90000"/>
              </a:lnSpc>
              <a:spcBef>
                <a:spcPts val="533"/>
              </a:spcBef>
              <a:spcAft>
                <a:spcPts val="0"/>
              </a:spcAft>
              <a:buClr>
                <a:srgbClr val="0054BC"/>
              </a:buClr>
              <a:buSzPts val="1000"/>
              <a:buChar char="•"/>
              <a:defRPr sz="1333">
                <a:solidFill>
                  <a:srgbClr val="0054BC"/>
                </a:solidFill>
              </a:defRPr>
            </a:lvl2pPr>
            <a:lvl3pPr marL="1828754" lvl="2" indent="-389457" algn="l">
              <a:lnSpc>
                <a:spcPct val="90000"/>
              </a:lnSpc>
              <a:spcBef>
                <a:spcPts val="533"/>
              </a:spcBef>
              <a:spcAft>
                <a:spcPts val="0"/>
              </a:spcAft>
              <a:buClr>
                <a:srgbClr val="0054BC"/>
              </a:buClr>
              <a:buSzPts val="1000"/>
              <a:buChar char="•"/>
              <a:defRPr sz="1333">
                <a:solidFill>
                  <a:srgbClr val="0054BC"/>
                </a:solidFill>
              </a:defRPr>
            </a:lvl3pPr>
            <a:lvl4pPr marL="2438339" lvl="3" indent="-389457" algn="l">
              <a:lnSpc>
                <a:spcPct val="90000"/>
              </a:lnSpc>
              <a:spcBef>
                <a:spcPts val="533"/>
              </a:spcBef>
              <a:spcAft>
                <a:spcPts val="0"/>
              </a:spcAft>
              <a:buClr>
                <a:srgbClr val="0054BC"/>
              </a:buClr>
              <a:buSzPts val="1000"/>
              <a:buChar char="•"/>
              <a:defRPr sz="1333">
                <a:solidFill>
                  <a:srgbClr val="0054BC"/>
                </a:solidFill>
              </a:defRPr>
            </a:lvl4pPr>
            <a:lvl5pPr marL="3047924" lvl="4" indent="-389457" algn="l">
              <a:lnSpc>
                <a:spcPct val="90000"/>
              </a:lnSpc>
              <a:spcBef>
                <a:spcPts val="533"/>
              </a:spcBef>
              <a:spcAft>
                <a:spcPts val="0"/>
              </a:spcAft>
              <a:buClr>
                <a:srgbClr val="0054BC"/>
              </a:buClr>
              <a:buSzPts val="1000"/>
              <a:buChar char="•"/>
              <a:defRPr sz="1333">
                <a:solidFill>
                  <a:srgbClr val="0054BC"/>
                </a:solidFill>
              </a:defRPr>
            </a:lvl5pPr>
            <a:lvl6pPr marL="3657509" lvl="5" indent="-389457" algn="l">
              <a:lnSpc>
                <a:spcPct val="90000"/>
              </a:lnSpc>
              <a:spcBef>
                <a:spcPts val="533"/>
              </a:spcBef>
              <a:spcAft>
                <a:spcPts val="0"/>
              </a:spcAft>
              <a:buClr>
                <a:srgbClr val="0054BC"/>
              </a:buClr>
              <a:buSzPts val="1000"/>
              <a:buChar char="•"/>
              <a:defRPr sz="1333">
                <a:solidFill>
                  <a:srgbClr val="0054BC"/>
                </a:solidFill>
              </a:defRPr>
            </a:lvl6pPr>
            <a:lvl7pPr marL="4267093" lvl="6" indent="-389457" algn="l">
              <a:lnSpc>
                <a:spcPct val="90000"/>
              </a:lnSpc>
              <a:spcBef>
                <a:spcPts val="533"/>
              </a:spcBef>
              <a:spcAft>
                <a:spcPts val="0"/>
              </a:spcAft>
              <a:buClr>
                <a:srgbClr val="0054BC"/>
              </a:buClr>
              <a:buSzPts val="1000"/>
              <a:buChar char="•"/>
              <a:defRPr sz="1333">
                <a:solidFill>
                  <a:srgbClr val="0054BC"/>
                </a:solidFill>
              </a:defRPr>
            </a:lvl7pPr>
            <a:lvl8pPr marL="4876678" lvl="7" indent="-389457" algn="l">
              <a:lnSpc>
                <a:spcPct val="90000"/>
              </a:lnSpc>
              <a:spcBef>
                <a:spcPts val="533"/>
              </a:spcBef>
              <a:spcAft>
                <a:spcPts val="0"/>
              </a:spcAft>
              <a:buClr>
                <a:srgbClr val="0054BC"/>
              </a:buClr>
              <a:buSzPts val="1000"/>
              <a:buChar char="•"/>
              <a:defRPr sz="1333">
                <a:solidFill>
                  <a:srgbClr val="0054BC"/>
                </a:solidFill>
              </a:defRPr>
            </a:lvl8pPr>
            <a:lvl9pPr marL="5486263" lvl="8" indent="-389457" algn="l">
              <a:lnSpc>
                <a:spcPct val="90000"/>
              </a:lnSpc>
              <a:spcBef>
                <a:spcPts val="533"/>
              </a:spcBef>
              <a:spcAft>
                <a:spcPts val="0"/>
              </a:spcAft>
              <a:buClr>
                <a:srgbClr val="0054BC"/>
              </a:buClr>
              <a:buSzPts val="1000"/>
              <a:buChar char="•"/>
              <a:defRPr sz="1333">
                <a:solidFill>
                  <a:srgbClr val="0054BC"/>
                </a:solidFill>
              </a:defRPr>
            </a:lvl9pPr>
          </a:lstStyle>
          <a:p>
            <a:endParaRPr/>
          </a:p>
        </p:txBody>
      </p:sp>
      <p:sp>
        <p:nvSpPr>
          <p:cNvPr id="51" name="Google Shape;51;p8"/>
          <p:cNvSpPr txBox="1">
            <a:spLocks noGrp="1"/>
          </p:cNvSpPr>
          <p:nvPr>
            <p:ph type="body" idx="2"/>
          </p:nvPr>
        </p:nvSpPr>
        <p:spPr>
          <a:xfrm>
            <a:off x="5024381" y="3404467"/>
            <a:ext cx="2511200" cy="591600"/>
          </a:xfrm>
          <a:prstGeom prst="rect">
            <a:avLst/>
          </a:prstGeom>
          <a:noFill/>
          <a:ln>
            <a:noFill/>
          </a:ln>
        </p:spPr>
        <p:txBody>
          <a:bodyPr spcFirstLastPara="1" wrap="square" lIns="68575" tIns="34275" rIns="68575" bIns="34275" anchor="t" anchorCtr="0"/>
          <a:lstStyle>
            <a:lvl1pPr marL="609585" lvl="0" indent="-304792" algn="l">
              <a:lnSpc>
                <a:spcPct val="90000"/>
              </a:lnSpc>
              <a:spcBef>
                <a:spcPts val="1067"/>
              </a:spcBef>
              <a:spcAft>
                <a:spcPts val="0"/>
              </a:spcAft>
              <a:buClr>
                <a:srgbClr val="0054BC"/>
              </a:buClr>
              <a:buSzPts val="1000"/>
              <a:buNone/>
              <a:defRPr sz="1333">
                <a:solidFill>
                  <a:srgbClr val="0054BC"/>
                </a:solidFill>
              </a:defRPr>
            </a:lvl1pPr>
            <a:lvl2pPr marL="1219170" lvl="1" indent="-389457" algn="l">
              <a:lnSpc>
                <a:spcPct val="90000"/>
              </a:lnSpc>
              <a:spcBef>
                <a:spcPts val="533"/>
              </a:spcBef>
              <a:spcAft>
                <a:spcPts val="0"/>
              </a:spcAft>
              <a:buClr>
                <a:srgbClr val="0054BC"/>
              </a:buClr>
              <a:buSzPts val="1000"/>
              <a:buChar char="•"/>
              <a:defRPr sz="1333">
                <a:solidFill>
                  <a:srgbClr val="0054BC"/>
                </a:solidFill>
              </a:defRPr>
            </a:lvl2pPr>
            <a:lvl3pPr marL="1828754" lvl="2" indent="-389457" algn="l">
              <a:lnSpc>
                <a:spcPct val="90000"/>
              </a:lnSpc>
              <a:spcBef>
                <a:spcPts val="533"/>
              </a:spcBef>
              <a:spcAft>
                <a:spcPts val="0"/>
              </a:spcAft>
              <a:buClr>
                <a:srgbClr val="0054BC"/>
              </a:buClr>
              <a:buSzPts val="1000"/>
              <a:buChar char="•"/>
              <a:defRPr sz="1333">
                <a:solidFill>
                  <a:srgbClr val="0054BC"/>
                </a:solidFill>
              </a:defRPr>
            </a:lvl3pPr>
            <a:lvl4pPr marL="2438339" lvl="3" indent="-389457" algn="l">
              <a:lnSpc>
                <a:spcPct val="90000"/>
              </a:lnSpc>
              <a:spcBef>
                <a:spcPts val="533"/>
              </a:spcBef>
              <a:spcAft>
                <a:spcPts val="0"/>
              </a:spcAft>
              <a:buClr>
                <a:srgbClr val="0054BC"/>
              </a:buClr>
              <a:buSzPts val="1000"/>
              <a:buChar char="•"/>
              <a:defRPr sz="1333">
                <a:solidFill>
                  <a:srgbClr val="0054BC"/>
                </a:solidFill>
              </a:defRPr>
            </a:lvl4pPr>
            <a:lvl5pPr marL="3047924" lvl="4" indent="-389457" algn="l">
              <a:lnSpc>
                <a:spcPct val="90000"/>
              </a:lnSpc>
              <a:spcBef>
                <a:spcPts val="533"/>
              </a:spcBef>
              <a:spcAft>
                <a:spcPts val="0"/>
              </a:spcAft>
              <a:buClr>
                <a:srgbClr val="0054BC"/>
              </a:buClr>
              <a:buSzPts val="1000"/>
              <a:buChar char="•"/>
              <a:defRPr sz="1333">
                <a:solidFill>
                  <a:srgbClr val="0054BC"/>
                </a:solidFill>
              </a:defRPr>
            </a:lvl5pPr>
            <a:lvl6pPr marL="3657509" lvl="5" indent="-389457" algn="l">
              <a:lnSpc>
                <a:spcPct val="90000"/>
              </a:lnSpc>
              <a:spcBef>
                <a:spcPts val="533"/>
              </a:spcBef>
              <a:spcAft>
                <a:spcPts val="0"/>
              </a:spcAft>
              <a:buClr>
                <a:srgbClr val="0054BC"/>
              </a:buClr>
              <a:buSzPts val="1000"/>
              <a:buChar char="•"/>
              <a:defRPr sz="1333">
                <a:solidFill>
                  <a:srgbClr val="0054BC"/>
                </a:solidFill>
              </a:defRPr>
            </a:lvl6pPr>
            <a:lvl7pPr marL="4267093" lvl="6" indent="-389457" algn="l">
              <a:lnSpc>
                <a:spcPct val="90000"/>
              </a:lnSpc>
              <a:spcBef>
                <a:spcPts val="533"/>
              </a:spcBef>
              <a:spcAft>
                <a:spcPts val="0"/>
              </a:spcAft>
              <a:buClr>
                <a:srgbClr val="0054BC"/>
              </a:buClr>
              <a:buSzPts val="1000"/>
              <a:buChar char="•"/>
              <a:defRPr sz="1333">
                <a:solidFill>
                  <a:srgbClr val="0054BC"/>
                </a:solidFill>
              </a:defRPr>
            </a:lvl7pPr>
            <a:lvl8pPr marL="4876678" lvl="7" indent="-389457" algn="l">
              <a:lnSpc>
                <a:spcPct val="90000"/>
              </a:lnSpc>
              <a:spcBef>
                <a:spcPts val="533"/>
              </a:spcBef>
              <a:spcAft>
                <a:spcPts val="0"/>
              </a:spcAft>
              <a:buClr>
                <a:srgbClr val="0054BC"/>
              </a:buClr>
              <a:buSzPts val="1000"/>
              <a:buChar char="•"/>
              <a:defRPr sz="1333">
                <a:solidFill>
                  <a:srgbClr val="0054BC"/>
                </a:solidFill>
              </a:defRPr>
            </a:lvl8pPr>
            <a:lvl9pPr marL="5486263" lvl="8" indent="-389457" algn="l">
              <a:lnSpc>
                <a:spcPct val="90000"/>
              </a:lnSpc>
              <a:spcBef>
                <a:spcPts val="533"/>
              </a:spcBef>
              <a:spcAft>
                <a:spcPts val="0"/>
              </a:spcAft>
              <a:buClr>
                <a:srgbClr val="0054BC"/>
              </a:buClr>
              <a:buSzPts val="1000"/>
              <a:buChar char="•"/>
              <a:defRPr sz="1333">
                <a:solidFill>
                  <a:srgbClr val="0054BC"/>
                </a:solidFill>
              </a:defRPr>
            </a:lvl9pPr>
          </a:lstStyle>
          <a:p>
            <a:endParaRPr/>
          </a:p>
        </p:txBody>
      </p:sp>
      <p:sp>
        <p:nvSpPr>
          <p:cNvPr id="52" name="Google Shape;52;p8"/>
          <p:cNvSpPr txBox="1">
            <a:spLocks noGrp="1"/>
          </p:cNvSpPr>
          <p:nvPr>
            <p:ph type="body" idx="3"/>
          </p:nvPr>
        </p:nvSpPr>
        <p:spPr>
          <a:xfrm>
            <a:off x="5024967" y="4587704"/>
            <a:ext cx="2511200" cy="591600"/>
          </a:xfrm>
          <a:prstGeom prst="rect">
            <a:avLst/>
          </a:prstGeom>
          <a:noFill/>
          <a:ln>
            <a:noFill/>
          </a:ln>
        </p:spPr>
        <p:txBody>
          <a:bodyPr spcFirstLastPara="1" wrap="square" lIns="68575" tIns="34275" rIns="68575" bIns="34275" anchor="t" anchorCtr="0"/>
          <a:lstStyle>
            <a:lvl1pPr marL="609585" lvl="0" indent="-304792" algn="l">
              <a:lnSpc>
                <a:spcPct val="90000"/>
              </a:lnSpc>
              <a:spcBef>
                <a:spcPts val="1067"/>
              </a:spcBef>
              <a:spcAft>
                <a:spcPts val="0"/>
              </a:spcAft>
              <a:buClr>
                <a:srgbClr val="0054BC"/>
              </a:buClr>
              <a:buSzPts val="1000"/>
              <a:buNone/>
              <a:defRPr sz="1333">
                <a:solidFill>
                  <a:srgbClr val="0054BC"/>
                </a:solidFill>
              </a:defRPr>
            </a:lvl1pPr>
            <a:lvl2pPr marL="1219170" lvl="1" indent="-389457" algn="l">
              <a:lnSpc>
                <a:spcPct val="90000"/>
              </a:lnSpc>
              <a:spcBef>
                <a:spcPts val="533"/>
              </a:spcBef>
              <a:spcAft>
                <a:spcPts val="0"/>
              </a:spcAft>
              <a:buClr>
                <a:srgbClr val="0054BC"/>
              </a:buClr>
              <a:buSzPts val="1000"/>
              <a:buChar char="•"/>
              <a:defRPr sz="1333">
                <a:solidFill>
                  <a:srgbClr val="0054BC"/>
                </a:solidFill>
              </a:defRPr>
            </a:lvl2pPr>
            <a:lvl3pPr marL="1828754" lvl="2" indent="-389457" algn="l">
              <a:lnSpc>
                <a:spcPct val="90000"/>
              </a:lnSpc>
              <a:spcBef>
                <a:spcPts val="533"/>
              </a:spcBef>
              <a:spcAft>
                <a:spcPts val="0"/>
              </a:spcAft>
              <a:buClr>
                <a:srgbClr val="0054BC"/>
              </a:buClr>
              <a:buSzPts val="1000"/>
              <a:buChar char="•"/>
              <a:defRPr sz="1333">
                <a:solidFill>
                  <a:srgbClr val="0054BC"/>
                </a:solidFill>
              </a:defRPr>
            </a:lvl3pPr>
            <a:lvl4pPr marL="2438339" lvl="3" indent="-389457" algn="l">
              <a:lnSpc>
                <a:spcPct val="90000"/>
              </a:lnSpc>
              <a:spcBef>
                <a:spcPts val="533"/>
              </a:spcBef>
              <a:spcAft>
                <a:spcPts val="0"/>
              </a:spcAft>
              <a:buClr>
                <a:srgbClr val="0054BC"/>
              </a:buClr>
              <a:buSzPts val="1000"/>
              <a:buChar char="•"/>
              <a:defRPr sz="1333">
                <a:solidFill>
                  <a:srgbClr val="0054BC"/>
                </a:solidFill>
              </a:defRPr>
            </a:lvl4pPr>
            <a:lvl5pPr marL="3047924" lvl="4" indent="-389457" algn="l">
              <a:lnSpc>
                <a:spcPct val="90000"/>
              </a:lnSpc>
              <a:spcBef>
                <a:spcPts val="533"/>
              </a:spcBef>
              <a:spcAft>
                <a:spcPts val="0"/>
              </a:spcAft>
              <a:buClr>
                <a:srgbClr val="0054BC"/>
              </a:buClr>
              <a:buSzPts val="1000"/>
              <a:buChar char="•"/>
              <a:defRPr sz="1333">
                <a:solidFill>
                  <a:srgbClr val="0054BC"/>
                </a:solidFill>
              </a:defRPr>
            </a:lvl5pPr>
            <a:lvl6pPr marL="3657509" lvl="5" indent="-389457" algn="l">
              <a:lnSpc>
                <a:spcPct val="90000"/>
              </a:lnSpc>
              <a:spcBef>
                <a:spcPts val="533"/>
              </a:spcBef>
              <a:spcAft>
                <a:spcPts val="0"/>
              </a:spcAft>
              <a:buClr>
                <a:srgbClr val="0054BC"/>
              </a:buClr>
              <a:buSzPts val="1000"/>
              <a:buChar char="•"/>
              <a:defRPr sz="1333">
                <a:solidFill>
                  <a:srgbClr val="0054BC"/>
                </a:solidFill>
              </a:defRPr>
            </a:lvl6pPr>
            <a:lvl7pPr marL="4267093" lvl="6" indent="-389457" algn="l">
              <a:lnSpc>
                <a:spcPct val="90000"/>
              </a:lnSpc>
              <a:spcBef>
                <a:spcPts val="533"/>
              </a:spcBef>
              <a:spcAft>
                <a:spcPts val="0"/>
              </a:spcAft>
              <a:buClr>
                <a:srgbClr val="0054BC"/>
              </a:buClr>
              <a:buSzPts val="1000"/>
              <a:buChar char="•"/>
              <a:defRPr sz="1333">
                <a:solidFill>
                  <a:srgbClr val="0054BC"/>
                </a:solidFill>
              </a:defRPr>
            </a:lvl7pPr>
            <a:lvl8pPr marL="4876678" lvl="7" indent="-389457" algn="l">
              <a:lnSpc>
                <a:spcPct val="90000"/>
              </a:lnSpc>
              <a:spcBef>
                <a:spcPts val="533"/>
              </a:spcBef>
              <a:spcAft>
                <a:spcPts val="0"/>
              </a:spcAft>
              <a:buClr>
                <a:srgbClr val="0054BC"/>
              </a:buClr>
              <a:buSzPts val="1000"/>
              <a:buChar char="•"/>
              <a:defRPr sz="1333">
                <a:solidFill>
                  <a:srgbClr val="0054BC"/>
                </a:solidFill>
              </a:defRPr>
            </a:lvl8pPr>
            <a:lvl9pPr marL="5486263" lvl="8" indent="-389457" algn="l">
              <a:lnSpc>
                <a:spcPct val="90000"/>
              </a:lnSpc>
              <a:spcBef>
                <a:spcPts val="533"/>
              </a:spcBef>
              <a:spcAft>
                <a:spcPts val="0"/>
              </a:spcAft>
              <a:buClr>
                <a:srgbClr val="0054BC"/>
              </a:buClr>
              <a:buSzPts val="1000"/>
              <a:buChar char="•"/>
              <a:defRPr sz="1333">
                <a:solidFill>
                  <a:srgbClr val="0054BC"/>
                </a:solidFill>
              </a:defRPr>
            </a:lvl9pPr>
          </a:lstStyle>
          <a:p>
            <a:endParaRPr/>
          </a:p>
        </p:txBody>
      </p:sp>
      <p:sp>
        <p:nvSpPr>
          <p:cNvPr id="53" name="Google Shape;53;p8"/>
          <p:cNvSpPr txBox="1">
            <a:spLocks noGrp="1"/>
          </p:cNvSpPr>
          <p:nvPr>
            <p:ph type="body" idx="4"/>
          </p:nvPr>
        </p:nvSpPr>
        <p:spPr>
          <a:xfrm>
            <a:off x="5024967" y="5229340"/>
            <a:ext cx="2511200" cy="591600"/>
          </a:xfrm>
          <a:prstGeom prst="rect">
            <a:avLst/>
          </a:prstGeom>
          <a:noFill/>
          <a:ln>
            <a:noFill/>
          </a:ln>
        </p:spPr>
        <p:txBody>
          <a:bodyPr spcFirstLastPara="1" wrap="square" lIns="68575" tIns="34275" rIns="68575" bIns="34275" anchor="t" anchorCtr="0"/>
          <a:lstStyle>
            <a:lvl1pPr marL="609585" lvl="0" indent="-304792" algn="l">
              <a:lnSpc>
                <a:spcPct val="90000"/>
              </a:lnSpc>
              <a:spcBef>
                <a:spcPts val="1067"/>
              </a:spcBef>
              <a:spcAft>
                <a:spcPts val="0"/>
              </a:spcAft>
              <a:buClr>
                <a:srgbClr val="0054BC"/>
              </a:buClr>
              <a:buSzPts val="1000"/>
              <a:buNone/>
              <a:defRPr sz="1333">
                <a:solidFill>
                  <a:srgbClr val="0054BC"/>
                </a:solidFill>
              </a:defRPr>
            </a:lvl1pPr>
            <a:lvl2pPr marL="1219170" lvl="1" indent="-389457" algn="l">
              <a:lnSpc>
                <a:spcPct val="90000"/>
              </a:lnSpc>
              <a:spcBef>
                <a:spcPts val="533"/>
              </a:spcBef>
              <a:spcAft>
                <a:spcPts val="0"/>
              </a:spcAft>
              <a:buClr>
                <a:srgbClr val="0054BC"/>
              </a:buClr>
              <a:buSzPts val="1000"/>
              <a:buChar char="•"/>
              <a:defRPr sz="1333">
                <a:solidFill>
                  <a:srgbClr val="0054BC"/>
                </a:solidFill>
              </a:defRPr>
            </a:lvl2pPr>
            <a:lvl3pPr marL="1828754" lvl="2" indent="-389457" algn="l">
              <a:lnSpc>
                <a:spcPct val="90000"/>
              </a:lnSpc>
              <a:spcBef>
                <a:spcPts val="533"/>
              </a:spcBef>
              <a:spcAft>
                <a:spcPts val="0"/>
              </a:spcAft>
              <a:buClr>
                <a:srgbClr val="0054BC"/>
              </a:buClr>
              <a:buSzPts val="1000"/>
              <a:buChar char="•"/>
              <a:defRPr sz="1333">
                <a:solidFill>
                  <a:srgbClr val="0054BC"/>
                </a:solidFill>
              </a:defRPr>
            </a:lvl3pPr>
            <a:lvl4pPr marL="2438339" lvl="3" indent="-389457" algn="l">
              <a:lnSpc>
                <a:spcPct val="90000"/>
              </a:lnSpc>
              <a:spcBef>
                <a:spcPts val="533"/>
              </a:spcBef>
              <a:spcAft>
                <a:spcPts val="0"/>
              </a:spcAft>
              <a:buClr>
                <a:srgbClr val="0054BC"/>
              </a:buClr>
              <a:buSzPts val="1000"/>
              <a:buChar char="•"/>
              <a:defRPr sz="1333">
                <a:solidFill>
                  <a:srgbClr val="0054BC"/>
                </a:solidFill>
              </a:defRPr>
            </a:lvl4pPr>
            <a:lvl5pPr marL="3047924" lvl="4" indent="-389457" algn="l">
              <a:lnSpc>
                <a:spcPct val="90000"/>
              </a:lnSpc>
              <a:spcBef>
                <a:spcPts val="533"/>
              </a:spcBef>
              <a:spcAft>
                <a:spcPts val="0"/>
              </a:spcAft>
              <a:buClr>
                <a:srgbClr val="0054BC"/>
              </a:buClr>
              <a:buSzPts val="1000"/>
              <a:buChar char="•"/>
              <a:defRPr sz="1333">
                <a:solidFill>
                  <a:srgbClr val="0054BC"/>
                </a:solidFill>
              </a:defRPr>
            </a:lvl5pPr>
            <a:lvl6pPr marL="3657509" lvl="5" indent="-389457" algn="l">
              <a:lnSpc>
                <a:spcPct val="90000"/>
              </a:lnSpc>
              <a:spcBef>
                <a:spcPts val="533"/>
              </a:spcBef>
              <a:spcAft>
                <a:spcPts val="0"/>
              </a:spcAft>
              <a:buClr>
                <a:srgbClr val="0054BC"/>
              </a:buClr>
              <a:buSzPts val="1000"/>
              <a:buChar char="•"/>
              <a:defRPr sz="1333">
                <a:solidFill>
                  <a:srgbClr val="0054BC"/>
                </a:solidFill>
              </a:defRPr>
            </a:lvl6pPr>
            <a:lvl7pPr marL="4267093" lvl="6" indent="-389457" algn="l">
              <a:lnSpc>
                <a:spcPct val="90000"/>
              </a:lnSpc>
              <a:spcBef>
                <a:spcPts val="533"/>
              </a:spcBef>
              <a:spcAft>
                <a:spcPts val="0"/>
              </a:spcAft>
              <a:buClr>
                <a:srgbClr val="0054BC"/>
              </a:buClr>
              <a:buSzPts val="1000"/>
              <a:buChar char="•"/>
              <a:defRPr sz="1333">
                <a:solidFill>
                  <a:srgbClr val="0054BC"/>
                </a:solidFill>
              </a:defRPr>
            </a:lvl7pPr>
            <a:lvl8pPr marL="4876678" lvl="7" indent="-389457" algn="l">
              <a:lnSpc>
                <a:spcPct val="90000"/>
              </a:lnSpc>
              <a:spcBef>
                <a:spcPts val="533"/>
              </a:spcBef>
              <a:spcAft>
                <a:spcPts val="0"/>
              </a:spcAft>
              <a:buClr>
                <a:srgbClr val="0054BC"/>
              </a:buClr>
              <a:buSzPts val="1000"/>
              <a:buChar char="•"/>
              <a:defRPr sz="1333">
                <a:solidFill>
                  <a:srgbClr val="0054BC"/>
                </a:solidFill>
              </a:defRPr>
            </a:lvl8pPr>
            <a:lvl9pPr marL="5486263" lvl="8" indent="-389457" algn="l">
              <a:lnSpc>
                <a:spcPct val="90000"/>
              </a:lnSpc>
              <a:spcBef>
                <a:spcPts val="533"/>
              </a:spcBef>
              <a:spcAft>
                <a:spcPts val="0"/>
              </a:spcAft>
              <a:buClr>
                <a:srgbClr val="0054BC"/>
              </a:buClr>
              <a:buSzPts val="1000"/>
              <a:buChar char="•"/>
              <a:defRPr sz="1333">
                <a:solidFill>
                  <a:srgbClr val="0054BC"/>
                </a:solidFill>
              </a:defRPr>
            </a:lvl9pPr>
          </a:lstStyle>
          <a:p>
            <a:endParaRPr/>
          </a:p>
        </p:txBody>
      </p:sp>
      <p:sp>
        <p:nvSpPr>
          <p:cNvPr id="54" name="Google Shape;54;p8"/>
          <p:cNvSpPr txBox="1">
            <a:spLocks noGrp="1"/>
          </p:cNvSpPr>
          <p:nvPr>
            <p:ph type="body" idx="5"/>
          </p:nvPr>
        </p:nvSpPr>
        <p:spPr>
          <a:xfrm>
            <a:off x="4164164" y="3493373"/>
            <a:ext cx="766400" cy="363600"/>
          </a:xfrm>
          <a:prstGeom prst="rect">
            <a:avLst/>
          </a:prstGeom>
          <a:noFill/>
          <a:ln>
            <a:noFill/>
          </a:ln>
        </p:spPr>
        <p:txBody>
          <a:bodyPr spcFirstLastPara="1" wrap="square" lIns="68575" tIns="34275" rIns="68575" bIns="34275" anchor="t" anchorCtr="0"/>
          <a:lstStyle>
            <a:lvl1pPr marL="609585" lvl="0" indent="-304792" algn="r">
              <a:lnSpc>
                <a:spcPct val="90000"/>
              </a:lnSpc>
              <a:spcBef>
                <a:spcPts val="1067"/>
              </a:spcBef>
              <a:spcAft>
                <a:spcPts val="0"/>
              </a:spcAft>
              <a:buClr>
                <a:srgbClr val="0054BC"/>
              </a:buClr>
              <a:buSzPts val="1000"/>
              <a:buNone/>
              <a:defRPr sz="1333" b="1">
                <a:solidFill>
                  <a:srgbClr val="0054BC"/>
                </a:solidFill>
                <a:latin typeface="Work Sans"/>
                <a:ea typeface="Work Sans"/>
                <a:cs typeface="Work Sans"/>
                <a:sym typeface="Work Sans"/>
              </a:defRPr>
            </a:lvl1pPr>
            <a:lvl2pPr marL="1219170" lvl="1" indent="-389457" algn="l">
              <a:lnSpc>
                <a:spcPct val="90000"/>
              </a:lnSpc>
              <a:spcBef>
                <a:spcPts val="533"/>
              </a:spcBef>
              <a:spcAft>
                <a:spcPts val="0"/>
              </a:spcAft>
              <a:buClr>
                <a:srgbClr val="0054BC"/>
              </a:buClr>
              <a:buSzPts val="1000"/>
              <a:buChar char="•"/>
              <a:defRPr sz="1333">
                <a:solidFill>
                  <a:srgbClr val="0054BC"/>
                </a:solidFill>
              </a:defRPr>
            </a:lvl2pPr>
            <a:lvl3pPr marL="1828754" lvl="2" indent="-389457" algn="l">
              <a:lnSpc>
                <a:spcPct val="90000"/>
              </a:lnSpc>
              <a:spcBef>
                <a:spcPts val="533"/>
              </a:spcBef>
              <a:spcAft>
                <a:spcPts val="0"/>
              </a:spcAft>
              <a:buClr>
                <a:srgbClr val="0054BC"/>
              </a:buClr>
              <a:buSzPts val="1000"/>
              <a:buChar char="•"/>
              <a:defRPr sz="1333">
                <a:solidFill>
                  <a:srgbClr val="0054BC"/>
                </a:solidFill>
              </a:defRPr>
            </a:lvl3pPr>
            <a:lvl4pPr marL="2438339" lvl="3" indent="-389457" algn="l">
              <a:lnSpc>
                <a:spcPct val="90000"/>
              </a:lnSpc>
              <a:spcBef>
                <a:spcPts val="533"/>
              </a:spcBef>
              <a:spcAft>
                <a:spcPts val="0"/>
              </a:spcAft>
              <a:buClr>
                <a:srgbClr val="0054BC"/>
              </a:buClr>
              <a:buSzPts val="1000"/>
              <a:buChar char="•"/>
              <a:defRPr sz="1333">
                <a:solidFill>
                  <a:srgbClr val="0054BC"/>
                </a:solidFill>
              </a:defRPr>
            </a:lvl4pPr>
            <a:lvl5pPr marL="3047924" lvl="4" indent="-389457" algn="l">
              <a:lnSpc>
                <a:spcPct val="90000"/>
              </a:lnSpc>
              <a:spcBef>
                <a:spcPts val="533"/>
              </a:spcBef>
              <a:spcAft>
                <a:spcPts val="0"/>
              </a:spcAft>
              <a:buClr>
                <a:srgbClr val="0054BC"/>
              </a:buClr>
              <a:buSzPts val="1000"/>
              <a:buChar char="•"/>
              <a:defRPr sz="1333">
                <a:solidFill>
                  <a:srgbClr val="0054BC"/>
                </a:solidFill>
              </a:defRPr>
            </a:lvl5pPr>
            <a:lvl6pPr marL="3657509" lvl="5" indent="-389457" algn="l">
              <a:lnSpc>
                <a:spcPct val="90000"/>
              </a:lnSpc>
              <a:spcBef>
                <a:spcPts val="533"/>
              </a:spcBef>
              <a:spcAft>
                <a:spcPts val="0"/>
              </a:spcAft>
              <a:buClr>
                <a:srgbClr val="0054BC"/>
              </a:buClr>
              <a:buSzPts val="1000"/>
              <a:buChar char="•"/>
              <a:defRPr sz="1333">
                <a:solidFill>
                  <a:srgbClr val="0054BC"/>
                </a:solidFill>
              </a:defRPr>
            </a:lvl6pPr>
            <a:lvl7pPr marL="4267093" lvl="6" indent="-389457" algn="l">
              <a:lnSpc>
                <a:spcPct val="90000"/>
              </a:lnSpc>
              <a:spcBef>
                <a:spcPts val="533"/>
              </a:spcBef>
              <a:spcAft>
                <a:spcPts val="0"/>
              </a:spcAft>
              <a:buClr>
                <a:srgbClr val="0054BC"/>
              </a:buClr>
              <a:buSzPts val="1000"/>
              <a:buChar char="•"/>
              <a:defRPr sz="1333">
                <a:solidFill>
                  <a:srgbClr val="0054BC"/>
                </a:solidFill>
              </a:defRPr>
            </a:lvl7pPr>
            <a:lvl8pPr marL="4876678" lvl="7" indent="-389457" algn="l">
              <a:lnSpc>
                <a:spcPct val="90000"/>
              </a:lnSpc>
              <a:spcBef>
                <a:spcPts val="533"/>
              </a:spcBef>
              <a:spcAft>
                <a:spcPts val="0"/>
              </a:spcAft>
              <a:buClr>
                <a:srgbClr val="0054BC"/>
              </a:buClr>
              <a:buSzPts val="1000"/>
              <a:buChar char="•"/>
              <a:defRPr sz="1333">
                <a:solidFill>
                  <a:srgbClr val="0054BC"/>
                </a:solidFill>
              </a:defRPr>
            </a:lvl8pPr>
            <a:lvl9pPr marL="5486263" lvl="8" indent="-389457" algn="l">
              <a:lnSpc>
                <a:spcPct val="90000"/>
              </a:lnSpc>
              <a:spcBef>
                <a:spcPts val="533"/>
              </a:spcBef>
              <a:spcAft>
                <a:spcPts val="0"/>
              </a:spcAft>
              <a:buClr>
                <a:srgbClr val="0054BC"/>
              </a:buClr>
              <a:buSzPts val="1000"/>
              <a:buChar char="•"/>
              <a:defRPr sz="1333">
                <a:solidFill>
                  <a:srgbClr val="0054BC"/>
                </a:solidFill>
              </a:defRPr>
            </a:lvl9pPr>
          </a:lstStyle>
          <a:p>
            <a:endParaRPr/>
          </a:p>
        </p:txBody>
      </p:sp>
      <p:sp>
        <p:nvSpPr>
          <p:cNvPr id="55" name="Google Shape;55;p8"/>
          <p:cNvSpPr txBox="1">
            <a:spLocks noGrp="1"/>
          </p:cNvSpPr>
          <p:nvPr>
            <p:ph type="body" idx="6"/>
          </p:nvPr>
        </p:nvSpPr>
        <p:spPr>
          <a:xfrm>
            <a:off x="8488501" y="4002323"/>
            <a:ext cx="2511200" cy="591600"/>
          </a:xfrm>
          <a:prstGeom prst="rect">
            <a:avLst/>
          </a:prstGeom>
          <a:noFill/>
          <a:ln>
            <a:noFill/>
          </a:ln>
        </p:spPr>
        <p:txBody>
          <a:bodyPr spcFirstLastPara="1" wrap="square" lIns="68575" tIns="34275" rIns="68575" bIns="34275" anchor="t" anchorCtr="0"/>
          <a:lstStyle>
            <a:lvl1pPr marL="609585" lvl="0" indent="-304792" algn="l">
              <a:lnSpc>
                <a:spcPct val="90000"/>
              </a:lnSpc>
              <a:spcBef>
                <a:spcPts val="1067"/>
              </a:spcBef>
              <a:spcAft>
                <a:spcPts val="0"/>
              </a:spcAft>
              <a:buClr>
                <a:srgbClr val="0054BC"/>
              </a:buClr>
              <a:buSzPts val="1000"/>
              <a:buNone/>
              <a:defRPr sz="1333">
                <a:solidFill>
                  <a:srgbClr val="0054BC"/>
                </a:solidFill>
              </a:defRPr>
            </a:lvl1pPr>
            <a:lvl2pPr marL="1219170" lvl="1" indent="-389457" algn="l">
              <a:lnSpc>
                <a:spcPct val="90000"/>
              </a:lnSpc>
              <a:spcBef>
                <a:spcPts val="533"/>
              </a:spcBef>
              <a:spcAft>
                <a:spcPts val="0"/>
              </a:spcAft>
              <a:buClr>
                <a:srgbClr val="0054BC"/>
              </a:buClr>
              <a:buSzPts val="1000"/>
              <a:buChar char="•"/>
              <a:defRPr sz="1333">
                <a:solidFill>
                  <a:srgbClr val="0054BC"/>
                </a:solidFill>
              </a:defRPr>
            </a:lvl2pPr>
            <a:lvl3pPr marL="1828754" lvl="2" indent="-389457" algn="l">
              <a:lnSpc>
                <a:spcPct val="90000"/>
              </a:lnSpc>
              <a:spcBef>
                <a:spcPts val="533"/>
              </a:spcBef>
              <a:spcAft>
                <a:spcPts val="0"/>
              </a:spcAft>
              <a:buClr>
                <a:srgbClr val="0054BC"/>
              </a:buClr>
              <a:buSzPts val="1000"/>
              <a:buChar char="•"/>
              <a:defRPr sz="1333">
                <a:solidFill>
                  <a:srgbClr val="0054BC"/>
                </a:solidFill>
              </a:defRPr>
            </a:lvl3pPr>
            <a:lvl4pPr marL="2438339" lvl="3" indent="-389457" algn="l">
              <a:lnSpc>
                <a:spcPct val="90000"/>
              </a:lnSpc>
              <a:spcBef>
                <a:spcPts val="533"/>
              </a:spcBef>
              <a:spcAft>
                <a:spcPts val="0"/>
              </a:spcAft>
              <a:buClr>
                <a:srgbClr val="0054BC"/>
              </a:buClr>
              <a:buSzPts val="1000"/>
              <a:buChar char="•"/>
              <a:defRPr sz="1333">
                <a:solidFill>
                  <a:srgbClr val="0054BC"/>
                </a:solidFill>
              </a:defRPr>
            </a:lvl4pPr>
            <a:lvl5pPr marL="3047924" lvl="4" indent="-389457" algn="l">
              <a:lnSpc>
                <a:spcPct val="90000"/>
              </a:lnSpc>
              <a:spcBef>
                <a:spcPts val="533"/>
              </a:spcBef>
              <a:spcAft>
                <a:spcPts val="0"/>
              </a:spcAft>
              <a:buClr>
                <a:srgbClr val="0054BC"/>
              </a:buClr>
              <a:buSzPts val="1000"/>
              <a:buChar char="•"/>
              <a:defRPr sz="1333">
                <a:solidFill>
                  <a:srgbClr val="0054BC"/>
                </a:solidFill>
              </a:defRPr>
            </a:lvl5pPr>
            <a:lvl6pPr marL="3657509" lvl="5" indent="-389457" algn="l">
              <a:lnSpc>
                <a:spcPct val="90000"/>
              </a:lnSpc>
              <a:spcBef>
                <a:spcPts val="533"/>
              </a:spcBef>
              <a:spcAft>
                <a:spcPts val="0"/>
              </a:spcAft>
              <a:buClr>
                <a:srgbClr val="0054BC"/>
              </a:buClr>
              <a:buSzPts val="1000"/>
              <a:buChar char="•"/>
              <a:defRPr sz="1333">
                <a:solidFill>
                  <a:srgbClr val="0054BC"/>
                </a:solidFill>
              </a:defRPr>
            </a:lvl6pPr>
            <a:lvl7pPr marL="4267093" lvl="6" indent="-389457" algn="l">
              <a:lnSpc>
                <a:spcPct val="90000"/>
              </a:lnSpc>
              <a:spcBef>
                <a:spcPts val="533"/>
              </a:spcBef>
              <a:spcAft>
                <a:spcPts val="0"/>
              </a:spcAft>
              <a:buClr>
                <a:srgbClr val="0054BC"/>
              </a:buClr>
              <a:buSzPts val="1000"/>
              <a:buChar char="•"/>
              <a:defRPr sz="1333">
                <a:solidFill>
                  <a:srgbClr val="0054BC"/>
                </a:solidFill>
              </a:defRPr>
            </a:lvl7pPr>
            <a:lvl8pPr marL="4876678" lvl="7" indent="-389457" algn="l">
              <a:lnSpc>
                <a:spcPct val="90000"/>
              </a:lnSpc>
              <a:spcBef>
                <a:spcPts val="533"/>
              </a:spcBef>
              <a:spcAft>
                <a:spcPts val="0"/>
              </a:spcAft>
              <a:buClr>
                <a:srgbClr val="0054BC"/>
              </a:buClr>
              <a:buSzPts val="1000"/>
              <a:buChar char="•"/>
              <a:defRPr sz="1333">
                <a:solidFill>
                  <a:srgbClr val="0054BC"/>
                </a:solidFill>
              </a:defRPr>
            </a:lvl8pPr>
            <a:lvl9pPr marL="5486263" lvl="8" indent="-389457" algn="l">
              <a:lnSpc>
                <a:spcPct val="90000"/>
              </a:lnSpc>
              <a:spcBef>
                <a:spcPts val="533"/>
              </a:spcBef>
              <a:spcAft>
                <a:spcPts val="0"/>
              </a:spcAft>
              <a:buClr>
                <a:srgbClr val="0054BC"/>
              </a:buClr>
              <a:buSzPts val="1000"/>
              <a:buChar char="•"/>
              <a:defRPr sz="1333">
                <a:solidFill>
                  <a:srgbClr val="0054BC"/>
                </a:solidFill>
              </a:defRPr>
            </a:lvl9pPr>
          </a:lstStyle>
          <a:p>
            <a:endParaRPr/>
          </a:p>
        </p:txBody>
      </p:sp>
      <p:sp>
        <p:nvSpPr>
          <p:cNvPr id="56" name="Google Shape;56;p8"/>
          <p:cNvSpPr txBox="1">
            <a:spLocks noGrp="1"/>
          </p:cNvSpPr>
          <p:nvPr>
            <p:ph type="body" idx="7"/>
          </p:nvPr>
        </p:nvSpPr>
        <p:spPr>
          <a:xfrm>
            <a:off x="4164163" y="4119593"/>
            <a:ext cx="766400" cy="363600"/>
          </a:xfrm>
          <a:prstGeom prst="rect">
            <a:avLst/>
          </a:prstGeom>
          <a:noFill/>
          <a:ln>
            <a:noFill/>
          </a:ln>
        </p:spPr>
        <p:txBody>
          <a:bodyPr spcFirstLastPara="1" wrap="square" lIns="68575" tIns="34275" rIns="68575" bIns="34275" anchor="t" anchorCtr="0"/>
          <a:lstStyle>
            <a:lvl1pPr marL="609585" lvl="0" indent="-304792" algn="r">
              <a:lnSpc>
                <a:spcPct val="90000"/>
              </a:lnSpc>
              <a:spcBef>
                <a:spcPts val="1067"/>
              </a:spcBef>
              <a:spcAft>
                <a:spcPts val="0"/>
              </a:spcAft>
              <a:buClr>
                <a:srgbClr val="0054BC"/>
              </a:buClr>
              <a:buSzPts val="1000"/>
              <a:buNone/>
              <a:defRPr sz="1333" b="1">
                <a:solidFill>
                  <a:srgbClr val="0054BC"/>
                </a:solidFill>
                <a:latin typeface="Work Sans"/>
                <a:ea typeface="Work Sans"/>
                <a:cs typeface="Work Sans"/>
                <a:sym typeface="Work Sans"/>
              </a:defRPr>
            </a:lvl1pPr>
            <a:lvl2pPr marL="1219170" lvl="1" indent="-389457" algn="l">
              <a:lnSpc>
                <a:spcPct val="90000"/>
              </a:lnSpc>
              <a:spcBef>
                <a:spcPts val="533"/>
              </a:spcBef>
              <a:spcAft>
                <a:spcPts val="0"/>
              </a:spcAft>
              <a:buClr>
                <a:srgbClr val="0054BC"/>
              </a:buClr>
              <a:buSzPts val="1000"/>
              <a:buChar char="•"/>
              <a:defRPr sz="1333">
                <a:solidFill>
                  <a:srgbClr val="0054BC"/>
                </a:solidFill>
              </a:defRPr>
            </a:lvl2pPr>
            <a:lvl3pPr marL="1828754" lvl="2" indent="-389457" algn="l">
              <a:lnSpc>
                <a:spcPct val="90000"/>
              </a:lnSpc>
              <a:spcBef>
                <a:spcPts val="533"/>
              </a:spcBef>
              <a:spcAft>
                <a:spcPts val="0"/>
              </a:spcAft>
              <a:buClr>
                <a:srgbClr val="0054BC"/>
              </a:buClr>
              <a:buSzPts val="1000"/>
              <a:buChar char="•"/>
              <a:defRPr sz="1333">
                <a:solidFill>
                  <a:srgbClr val="0054BC"/>
                </a:solidFill>
              </a:defRPr>
            </a:lvl3pPr>
            <a:lvl4pPr marL="2438339" lvl="3" indent="-389457" algn="l">
              <a:lnSpc>
                <a:spcPct val="90000"/>
              </a:lnSpc>
              <a:spcBef>
                <a:spcPts val="533"/>
              </a:spcBef>
              <a:spcAft>
                <a:spcPts val="0"/>
              </a:spcAft>
              <a:buClr>
                <a:srgbClr val="0054BC"/>
              </a:buClr>
              <a:buSzPts val="1000"/>
              <a:buChar char="•"/>
              <a:defRPr sz="1333">
                <a:solidFill>
                  <a:srgbClr val="0054BC"/>
                </a:solidFill>
              </a:defRPr>
            </a:lvl4pPr>
            <a:lvl5pPr marL="3047924" lvl="4" indent="-389457" algn="l">
              <a:lnSpc>
                <a:spcPct val="90000"/>
              </a:lnSpc>
              <a:spcBef>
                <a:spcPts val="533"/>
              </a:spcBef>
              <a:spcAft>
                <a:spcPts val="0"/>
              </a:spcAft>
              <a:buClr>
                <a:srgbClr val="0054BC"/>
              </a:buClr>
              <a:buSzPts val="1000"/>
              <a:buChar char="•"/>
              <a:defRPr sz="1333">
                <a:solidFill>
                  <a:srgbClr val="0054BC"/>
                </a:solidFill>
              </a:defRPr>
            </a:lvl5pPr>
            <a:lvl6pPr marL="3657509" lvl="5" indent="-389457" algn="l">
              <a:lnSpc>
                <a:spcPct val="90000"/>
              </a:lnSpc>
              <a:spcBef>
                <a:spcPts val="533"/>
              </a:spcBef>
              <a:spcAft>
                <a:spcPts val="0"/>
              </a:spcAft>
              <a:buClr>
                <a:srgbClr val="0054BC"/>
              </a:buClr>
              <a:buSzPts val="1000"/>
              <a:buChar char="•"/>
              <a:defRPr sz="1333">
                <a:solidFill>
                  <a:srgbClr val="0054BC"/>
                </a:solidFill>
              </a:defRPr>
            </a:lvl6pPr>
            <a:lvl7pPr marL="4267093" lvl="6" indent="-389457" algn="l">
              <a:lnSpc>
                <a:spcPct val="90000"/>
              </a:lnSpc>
              <a:spcBef>
                <a:spcPts val="533"/>
              </a:spcBef>
              <a:spcAft>
                <a:spcPts val="0"/>
              </a:spcAft>
              <a:buClr>
                <a:srgbClr val="0054BC"/>
              </a:buClr>
              <a:buSzPts val="1000"/>
              <a:buChar char="•"/>
              <a:defRPr sz="1333">
                <a:solidFill>
                  <a:srgbClr val="0054BC"/>
                </a:solidFill>
              </a:defRPr>
            </a:lvl7pPr>
            <a:lvl8pPr marL="4876678" lvl="7" indent="-389457" algn="l">
              <a:lnSpc>
                <a:spcPct val="90000"/>
              </a:lnSpc>
              <a:spcBef>
                <a:spcPts val="533"/>
              </a:spcBef>
              <a:spcAft>
                <a:spcPts val="0"/>
              </a:spcAft>
              <a:buClr>
                <a:srgbClr val="0054BC"/>
              </a:buClr>
              <a:buSzPts val="1000"/>
              <a:buChar char="•"/>
              <a:defRPr sz="1333">
                <a:solidFill>
                  <a:srgbClr val="0054BC"/>
                </a:solidFill>
              </a:defRPr>
            </a:lvl8pPr>
            <a:lvl9pPr marL="5486263" lvl="8" indent="-389457" algn="l">
              <a:lnSpc>
                <a:spcPct val="90000"/>
              </a:lnSpc>
              <a:spcBef>
                <a:spcPts val="533"/>
              </a:spcBef>
              <a:spcAft>
                <a:spcPts val="0"/>
              </a:spcAft>
              <a:buClr>
                <a:srgbClr val="0054BC"/>
              </a:buClr>
              <a:buSzPts val="1000"/>
              <a:buChar char="•"/>
              <a:defRPr sz="1333">
                <a:solidFill>
                  <a:srgbClr val="0054BC"/>
                </a:solidFill>
              </a:defRPr>
            </a:lvl9pPr>
          </a:lstStyle>
          <a:p>
            <a:endParaRPr/>
          </a:p>
        </p:txBody>
      </p:sp>
      <p:sp>
        <p:nvSpPr>
          <p:cNvPr id="57" name="Google Shape;57;p8"/>
          <p:cNvSpPr txBox="1">
            <a:spLocks noGrp="1"/>
          </p:cNvSpPr>
          <p:nvPr>
            <p:ph type="body" idx="8"/>
          </p:nvPr>
        </p:nvSpPr>
        <p:spPr>
          <a:xfrm>
            <a:off x="4165132" y="4700027"/>
            <a:ext cx="766400" cy="363600"/>
          </a:xfrm>
          <a:prstGeom prst="rect">
            <a:avLst/>
          </a:prstGeom>
          <a:noFill/>
          <a:ln>
            <a:noFill/>
          </a:ln>
        </p:spPr>
        <p:txBody>
          <a:bodyPr spcFirstLastPara="1" wrap="square" lIns="68575" tIns="34275" rIns="68575" bIns="34275" anchor="t" anchorCtr="0"/>
          <a:lstStyle>
            <a:lvl1pPr marL="609585" lvl="0" indent="-304792" algn="r">
              <a:lnSpc>
                <a:spcPct val="90000"/>
              </a:lnSpc>
              <a:spcBef>
                <a:spcPts val="1067"/>
              </a:spcBef>
              <a:spcAft>
                <a:spcPts val="0"/>
              </a:spcAft>
              <a:buClr>
                <a:srgbClr val="0054BC"/>
              </a:buClr>
              <a:buSzPts val="1000"/>
              <a:buNone/>
              <a:defRPr sz="1333" b="1">
                <a:solidFill>
                  <a:srgbClr val="0054BC"/>
                </a:solidFill>
                <a:latin typeface="Work Sans"/>
                <a:ea typeface="Work Sans"/>
                <a:cs typeface="Work Sans"/>
                <a:sym typeface="Work Sans"/>
              </a:defRPr>
            </a:lvl1pPr>
            <a:lvl2pPr marL="1219170" lvl="1" indent="-389457" algn="l">
              <a:lnSpc>
                <a:spcPct val="90000"/>
              </a:lnSpc>
              <a:spcBef>
                <a:spcPts val="533"/>
              </a:spcBef>
              <a:spcAft>
                <a:spcPts val="0"/>
              </a:spcAft>
              <a:buClr>
                <a:srgbClr val="0054BC"/>
              </a:buClr>
              <a:buSzPts val="1000"/>
              <a:buChar char="•"/>
              <a:defRPr sz="1333">
                <a:solidFill>
                  <a:srgbClr val="0054BC"/>
                </a:solidFill>
              </a:defRPr>
            </a:lvl2pPr>
            <a:lvl3pPr marL="1828754" lvl="2" indent="-389457" algn="l">
              <a:lnSpc>
                <a:spcPct val="90000"/>
              </a:lnSpc>
              <a:spcBef>
                <a:spcPts val="533"/>
              </a:spcBef>
              <a:spcAft>
                <a:spcPts val="0"/>
              </a:spcAft>
              <a:buClr>
                <a:srgbClr val="0054BC"/>
              </a:buClr>
              <a:buSzPts val="1000"/>
              <a:buChar char="•"/>
              <a:defRPr sz="1333">
                <a:solidFill>
                  <a:srgbClr val="0054BC"/>
                </a:solidFill>
              </a:defRPr>
            </a:lvl3pPr>
            <a:lvl4pPr marL="2438339" lvl="3" indent="-389457" algn="l">
              <a:lnSpc>
                <a:spcPct val="90000"/>
              </a:lnSpc>
              <a:spcBef>
                <a:spcPts val="533"/>
              </a:spcBef>
              <a:spcAft>
                <a:spcPts val="0"/>
              </a:spcAft>
              <a:buClr>
                <a:srgbClr val="0054BC"/>
              </a:buClr>
              <a:buSzPts val="1000"/>
              <a:buChar char="•"/>
              <a:defRPr sz="1333">
                <a:solidFill>
                  <a:srgbClr val="0054BC"/>
                </a:solidFill>
              </a:defRPr>
            </a:lvl4pPr>
            <a:lvl5pPr marL="3047924" lvl="4" indent="-389457" algn="l">
              <a:lnSpc>
                <a:spcPct val="90000"/>
              </a:lnSpc>
              <a:spcBef>
                <a:spcPts val="533"/>
              </a:spcBef>
              <a:spcAft>
                <a:spcPts val="0"/>
              </a:spcAft>
              <a:buClr>
                <a:srgbClr val="0054BC"/>
              </a:buClr>
              <a:buSzPts val="1000"/>
              <a:buChar char="•"/>
              <a:defRPr sz="1333">
                <a:solidFill>
                  <a:srgbClr val="0054BC"/>
                </a:solidFill>
              </a:defRPr>
            </a:lvl5pPr>
            <a:lvl6pPr marL="3657509" lvl="5" indent="-389457" algn="l">
              <a:lnSpc>
                <a:spcPct val="90000"/>
              </a:lnSpc>
              <a:spcBef>
                <a:spcPts val="533"/>
              </a:spcBef>
              <a:spcAft>
                <a:spcPts val="0"/>
              </a:spcAft>
              <a:buClr>
                <a:srgbClr val="0054BC"/>
              </a:buClr>
              <a:buSzPts val="1000"/>
              <a:buChar char="•"/>
              <a:defRPr sz="1333">
                <a:solidFill>
                  <a:srgbClr val="0054BC"/>
                </a:solidFill>
              </a:defRPr>
            </a:lvl6pPr>
            <a:lvl7pPr marL="4267093" lvl="6" indent="-389457" algn="l">
              <a:lnSpc>
                <a:spcPct val="90000"/>
              </a:lnSpc>
              <a:spcBef>
                <a:spcPts val="533"/>
              </a:spcBef>
              <a:spcAft>
                <a:spcPts val="0"/>
              </a:spcAft>
              <a:buClr>
                <a:srgbClr val="0054BC"/>
              </a:buClr>
              <a:buSzPts val="1000"/>
              <a:buChar char="•"/>
              <a:defRPr sz="1333">
                <a:solidFill>
                  <a:srgbClr val="0054BC"/>
                </a:solidFill>
              </a:defRPr>
            </a:lvl7pPr>
            <a:lvl8pPr marL="4876678" lvl="7" indent="-389457" algn="l">
              <a:lnSpc>
                <a:spcPct val="90000"/>
              </a:lnSpc>
              <a:spcBef>
                <a:spcPts val="533"/>
              </a:spcBef>
              <a:spcAft>
                <a:spcPts val="0"/>
              </a:spcAft>
              <a:buClr>
                <a:srgbClr val="0054BC"/>
              </a:buClr>
              <a:buSzPts val="1000"/>
              <a:buChar char="•"/>
              <a:defRPr sz="1333">
                <a:solidFill>
                  <a:srgbClr val="0054BC"/>
                </a:solidFill>
              </a:defRPr>
            </a:lvl8pPr>
            <a:lvl9pPr marL="5486263" lvl="8" indent="-389457" algn="l">
              <a:lnSpc>
                <a:spcPct val="90000"/>
              </a:lnSpc>
              <a:spcBef>
                <a:spcPts val="533"/>
              </a:spcBef>
              <a:spcAft>
                <a:spcPts val="0"/>
              </a:spcAft>
              <a:buClr>
                <a:srgbClr val="0054BC"/>
              </a:buClr>
              <a:buSzPts val="1000"/>
              <a:buChar char="•"/>
              <a:defRPr sz="1333">
                <a:solidFill>
                  <a:srgbClr val="0054BC"/>
                </a:solidFill>
              </a:defRPr>
            </a:lvl9pPr>
          </a:lstStyle>
          <a:p>
            <a:endParaRPr/>
          </a:p>
        </p:txBody>
      </p:sp>
      <p:sp>
        <p:nvSpPr>
          <p:cNvPr id="58" name="Google Shape;58;p8"/>
          <p:cNvSpPr txBox="1">
            <a:spLocks noGrp="1"/>
          </p:cNvSpPr>
          <p:nvPr>
            <p:ph type="body" idx="9"/>
          </p:nvPr>
        </p:nvSpPr>
        <p:spPr>
          <a:xfrm>
            <a:off x="4165132" y="5343288"/>
            <a:ext cx="766400" cy="363600"/>
          </a:xfrm>
          <a:prstGeom prst="rect">
            <a:avLst/>
          </a:prstGeom>
          <a:noFill/>
          <a:ln>
            <a:noFill/>
          </a:ln>
        </p:spPr>
        <p:txBody>
          <a:bodyPr spcFirstLastPara="1" wrap="square" lIns="68575" tIns="34275" rIns="68575" bIns="34275" anchor="t" anchorCtr="0"/>
          <a:lstStyle>
            <a:lvl1pPr marL="609585" lvl="0" indent="-304792" algn="r">
              <a:lnSpc>
                <a:spcPct val="90000"/>
              </a:lnSpc>
              <a:spcBef>
                <a:spcPts val="1067"/>
              </a:spcBef>
              <a:spcAft>
                <a:spcPts val="0"/>
              </a:spcAft>
              <a:buClr>
                <a:srgbClr val="0054BC"/>
              </a:buClr>
              <a:buSzPts val="1400"/>
              <a:buNone/>
              <a:defRPr sz="1333" b="1">
                <a:solidFill>
                  <a:srgbClr val="0054BC"/>
                </a:solidFill>
                <a:latin typeface="Work Sans"/>
                <a:ea typeface="Work Sans"/>
                <a:cs typeface="Work Sans"/>
                <a:sym typeface="Work Sans"/>
              </a:defRPr>
            </a:lvl1pPr>
            <a:lvl2pPr marL="1219170" lvl="1" indent="-423323" algn="l">
              <a:lnSpc>
                <a:spcPct val="90000"/>
              </a:lnSpc>
              <a:spcBef>
                <a:spcPts val="533"/>
              </a:spcBef>
              <a:spcAft>
                <a:spcPts val="0"/>
              </a:spcAft>
              <a:buClr>
                <a:srgbClr val="0054BC"/>
              </a:buClr>
              <a:buSzPts val="1400"/>
              <a:buChar char="•"/>
              <a:defRPr>
                <a:solidFill>
                  <a:srgbClr val="0054BC"/>
                </a:solidFill>
              </a:defRPr>
            </a:lvl2pPr>
            <a:lvl3pPr marL="1828754" lvl="2" indent="-423323" algn="l">
              <a:lnSpc>
                <a:spcPct val="90000"/>
              </a:lnSpc>
              <a:spcBef>
                <a:spcPts val="533"/>
              </a:spcBef>
              <a:spcAft>
                <a:spcPts val="0"/>
              </a:spcAft>
              <a:buClr>
                <a:srgbClr val="0054BC"/>
              </a:buClr>
              <a:buSzPts val="1400"/>
              <a:buChar char="•"/>
              <a:defRPr>
                <a:solidFill>
                  <a:srgbClr val="0054BC"/>
                </a:solidFill>
              </a:defRPr>
            </a:lvl3pPr>
            <a:lvl4pPr marL="2438339" lvl="3" indent="-423323" algn="l">
              <a:lnSpc>
                <a:spcPct val="90000"/>
              </a:lnSpc>
              <a:spcBef>
                <a:spcPts val="533"/>
              </a:spcBef>
              <a:spcAft>
                <a:spcPts val="0"/>
              </a:spcAft>
              <a:buClr>
                <a:srgbClr val="0054BC"/>
              </a:buClr>
              <a:buSzPts val="1400"/>
              <a:buChar char="•"/>
              <a:defRPr>
                <a:solidFill>
                  <a:srgbClr val="0054BC"/>
                </a:solidFill>
              </a:defRPr>
            </a:lvl4pPr>
            <a:lvl5pPr marL="3047924" lvl="4" indent="-423323" algn="l">
              <a:lnSpc>
                <a:spcPct val="90000"/>
              </a:lnSpc>
              <a:spcBef>
                <a:spcPts val="533"/>
              </a:spcBef>
              <a:spcAft>
                <a:spcPts val="0"/>
              </a:spcAft>
              <a:buClr>
                <a:srgbClr val="0054BC"/>
              </a:buClr>
              <a:buSzPts val="1400"/>
              <a:buChar char="•"/>
              <a:defRPr>
                <a:solidFill>
                  <a:srgbClr val="0054BC"/>
                </a:solidFill>
              </a:defRPr>
            </a:lvl5pPr>
            <a:lvl6pPr marL="3657509" lvl="5" indent="-423323" algn="l">
              <a:lnSpc>
                <a:spcPct val="90000"/>
              </a:lnSpc>
              <a:spcBef>
                <a:spcPts val="533"/>
              </a:spcBef>
              <a:spcAft>
                <a:spcPts val="0"/>
              </a:spcAft>
              <a:buClr>
                <a:srgbClr val="0054BC"/>
              </a:buClr>
              <a:buSzPts val="1400"/>
              <a:buChar char="•"/>
              <a:defRPr>
                <a:solidFill>
                  <a:srgbClr val="0054BC"/>
                </a:solidFill>
              </a:defRPr>
            </a:lvl6pPr>
            <a:lvl7pPr marL="4267093" lvl="6" indent="-423323" algn="l">
              <a:lnSpc>
                <a:spcPct val="90000"/>
              </a:lnSpc>
              <a:spcBef>
                <a:spcPts val="533"/>
              </a:spcBef>
              <a:spcAft>
                <a:spcPts val="0"/>
              </a:spcAft>
              <a:buClr>
                <a:srgbClr val="0054BC"/>
              </a:buClr>
              <a:buSzPts val="1400"/>
              <a:buChar char="•"/>
              <a:defRPr>
                <a:solidFill>
                  <a:srgbClr val="0054BC"/>
                </a:solidFill>
              </a:defRPr>
            </a:lvl7pPr>
            <a:lvl8pPr marL="4876678" lvl="7" indent="-423323" algn="l">
              <a:lnSpc>
                <a:spcPct val="90000"/>
              </a:lnSpc>
              <a:spcBef>
                <a:spcPts val="533"/>
              </a:spcBef>
              <a:spcAft>
                <a:spcPts val="0"/>
              </a:spcAft>
              <a:buClr>
                <a:srgbClr val="0054BC"/>
              </a:buClr>
              <a:buSzPts val="1400"/>
              <a:buChar char="•"/>
              <a:defRPr>
                <a:solidFill>
                  <a:srgbClr val="0054BC"/>
                </a:solidFill>
              </a:defRPr>
            </a:lvl8pPr>
            <a:lvl9pPr marL="5486263" lvl="8" indent="-423323" algn="l">
              <a:lnSpc>
                <a:spcPct val="90000"/>
              </a:lnSpc>
              <a:spcBef>
                <a:spcPts val="533"/>
              </a:spcBef>
              <a:spcAft>
                <a:spcPts val="0"/>
              </a:spcAft>
              <a:buClr>
                <a:srgbClr val="0054BC"/>
              </a:buClr>
              <a:buSzPts val="1400"/>
              <a:buChar char="•"/>
              <a:defRPr>
                <a:solidFill>
                  <a:srgbClr val="0054BC"/>
                </a:solidFill>
              </a:defRPr>
            </a:lvl9pPr>
          </a:lstStyle>
          <a:p>
            <a:endParaRPr/>
          </a:p>
        </p:txBody>
      </p:sp>
      <p:sp>
        <p:nvSpPr>
          <p:cNvPr id="59" name="Google Shape;59;p8"/>
          <p:cNvSpPr txBox="1">
            <a:spLocks noGrp="1"/>
          </p:cNvSpPr>
          <p:nvPr>
            <p:ph type="body" idx="13"/>
          </p:nvPr>
        </p:nvSpPr>
        <p:spPr>
          <a:xfrm>
            <a:off x="8487916" y="3410923"/>
            <a:ext cx="2511200" cy="591600"/>
          </a:xfrm>
          <a:prstGeom prst="rect">
            <a:avLst/>
          </a:prstGeom>
          <a:noFill/>
          <a:ln>
            <a:noFill/>
          </a:ln>
        </p:spPr>
        <p:txBody>
          <a:bodyPr spcFirstLastPara="1" wrap="square" lIns="68575" tIns="34275" rIns="68575" bIns="34275" anchor="t" anchorCtr="0"/>
          <a:lstStyle>
            <a:lvl1pPr marL="609585" lvl="0" indent="-304792" algn="l">
              <a:lnSpc>
                <a:spcPct val="90000"/>
              </a:lnSpc>
              <a:spcBef>
                <a:spcPts val="1067"/>
              </a:spcBef>
              <a:spcAft>
                <a:spcPts val="0"/>
              </a:spcAft>
              <a:buClr>
                <a:srgbClr val="0054BC"/>
              </a:buClr>
              <a:buSzPts val="1000"/>
              <a:buNone/>
              <a:defRPr sz="1333">
                <a:solidFill>
                  <a:srgbClr val="0054BC"/>
                </a:solidFill>
              </a:defRPr>
            </a:lvl1pPr>
            <a:lvl2pPr marL="1219170" lvl="1" indent="-389457" algn="l">
              <a:lnSpc>
                <a:spcPct val="90000"/>
              </a:lnSpc>
              <a:spcBef>
                <a:spcPts val="533"/>
              </a:spcBef>
              <a:spcAft>
                <a:spcPts val="0"/>
              </a:spcAft>
              <a:buClr>
                <a:srgbClr val="0054BC"/>
              </a:buClr>
              <a:buSzPts val="1000"/>
              <a:buChar char="•"/>
              <a:defRPr sz="1333">
                <a:solidFill>
                  <a:srgbClr val="0054BC"/>
                </a:solidFill>
              </a:defRPr>
            </a:lvl2pPr>
            <a:lvl3pPr marL="1828754" lvl="2" indent="-389457" algn="l">
              <a:lnSpc>
                <a:spcPct val="90000"/>
              </a:lnSpc>
              <a:spcBef>
                <a:spcPts val="533"/>
              </a:spcBef>
              <a:spcAft>
                <a:spcPts val="0"/>
              </a:spcAft>
              <a:buClr>
                <a:srgbClr val="0054BC"/>
              </a:buClr>
              <a:buSzPts val="1000"/>
              <a:buChar char="•"/>
              <a:defRPr sz="1333">
                <a:solidFill>
                  <a:srgbClr val="0054BC"/>
                </a:solidFill>
              </a:defRPr>
            </a:lvl3pPr>
            <a:lvl4pPr marL="2438339" lvl="3" indent="-389457" algn="l">
              <a:lnSpc>
                <a:spcPct val="90000"/>
              </a:lnSpc>
              <a:spcBef>
                <a:spcPts val="533"/>
              </a:spcBef>
              <a:spcAft>
                <a:spcPts val="0"/>
              </a:spcAft>
              <a:buClr>
                <a:srgbClr val="0054BC"/>
              </a:buClr>
              <a:buSzPts val="1000"/>
              <a:buChar char="•"/>
              <a:defRPr sz="1333">
                <a:solidFill>
                  <a:srgbClr val="0054BC"/>
                </a:solidFill>
              </a:defRPr>
            </a:lvl4pPr>
            <a:lvl5pPr marL="3047924" lvl="4" indent="-389457" algn="l">
              <a:lnSpc>
                <a:spcPct val="90000"/>
              </a:lnSpc>
              <a:spcBef>
                <a:spcPts val="533"/>
              </a:spcBef>
              <a:spcAft>
                <a:spcPts val="0"/>
              </a:spcAft>
              <a:buClr>
                <a:srgbClr val="0054BC"/>
              </a:buClr>
              <a:buSzPts val="1000"/>
              <a:buChar char="•"/>
              <a:defRPr sz="1333">
                <a:solidFill>
                  <a:srgbClr val="0054BC"/>
                </a:solidFill>
              </a:defRPr>
            </a:lvl5pPr>
            <a:lvl6pPr marL="3657509" lvl="5" indent="-389457" algn="l">
              <a:lnSpc>
                <a:spcPct val="90000"/>
              </a:lnSpc>
              <a:spcBef>
                <a:spcPts val="533"/>
              </a:spcBef>
              <a:spcAft>
                <a:spcPts val="0"/>
              </a:spcAft>
              <a:buClr>
                <a:srgbClr val="0054BC"/>
              </a:buClr>
              <a:buSzPts val="1000"/>
              <a:buChar char="•"/>
              <a:defRPr sz="1333">
                <a:solidFill>
                  <a:srgbClr val="0054BC"/>
                </a:solidFill>
              </a:defRPr>
            </a:lvl6pPr>
            <a:lvl7pPr marL="4267093" lvl="6" indent="-389457" algn="l">
              <a:lnSpc>
                <a:spcPct val="90000"/>
              </a:lnSpc>
              <a:spcBef>
                <a:spcPts val="533"/>
              </a:spcBef>
              <a:spcAft>
                <a:spcPts val="0"/>
              </a:spcAft>
              <a:buClr>
                <a:srgbClr val="0054BC"/>
              </a:buClr>
              <a:buSzPts val="1000"/>
              <a:buChar char="•"/>
              <a:defRPr sz="1333">
                <a:solidFill>
                  <a:srgbClr val="0054BC"/>
                </a:solidFill>
              </a:defRPr>
            </a:lvl7pPr>
            <a:lvl8pPr marL="4876678" lvl="7" indent="-389457" algn="l">
              <a:lnSpc>
                <a:spcPct val="90000"/>
              </a:lnSpc>
              <a:spcBef>
                <a:spcPts val="533"/>
              </a:spcBef>
              <a:spcAft>
                <a:spcPts val="0"/>
              </a:spcAft>
              <a:buClr>
                <a:srgbClr val="0054BC"/>
              </a:buClr>
              <a:buSzPts val="1000"/>
              <a:buChar char="•"/>
              <a:defRPr sz="1333">
                <a:solidFill>
                  <a:srgbClr val="0054BC"/>
                </a:solidFill>
              </a:defRPr>
            </a:lvl8pPr>
            <a:lvl9pPr marL="5486263" lvl="8" indent="-389457" algn="l">
              <a:lnSpc>
                <a:spcPct val="90000"/>
              </a:lnSpc>
              <a:spcBef>
                <a:spcPts val="533"/>
              </a:spcBef>
              <a:spcAft>
                <a:spcPts val="0"/>
              </a:spcAft>
              <a:buClr>
                <a:srgbClr val="0054BC"/>
              </a:buClr>
              <a:buSzPts val="1000"/>
              <a:buChar char="•"/>
              <a:defRPr sz="1333">
                <a:solidFill>
                  <a:srgbClr val="0054BC"/>
                </a:solidFill>
              </a:defRPr>
            </a:lvl9pPr>
          </a:lstStyle>
          <a:p>
            <a:endParaRPr/>
          </a:p>
        </p:txBody>
      </p:sp>
      <p:sp>
        <p:nvSpPr>
          <p:cNvPr id="60" name="Google Shape;60;p8"/>
          <p:cNvSpPr txBox="1">
            <a:spLocks noGrp="1"/>
          </p:cNvSpPr>
          <p:nvPr>
            <p:ph type="body" idx="14"/>
          </p:nvPr>
        </p:nvSpPr>
        <p:spPr>
          <a:xfrm>
            <a:off x="8488501" y="4594160"/>
            <a:ext cx="2511200" cy="591600"/>
          </a:xfrm>
          <a:prstGeom prst="rect">
            <a:avLst/>
          </a:prstGeom>
          <a:noFill/>
          <a:ln>
            <a:noFill/>
          </a:ln>
        </p:spPr>
        <p:txBody>
          <a:bodyPr spcFirstLastPara="1" wrap="square" lIns="68575" tIns="34275" rIns="68575" bIns="34275" anchor="t" anchorCtr="0"/>
          <a:lstStyle>
            <a:lvl1pPr marL="609585" lvl="0" indent="-304792" algn="l">
              <a:lnSpc>
                <a:spcPct val="90000"/>
              </a:lnSpc>
              <a:spcBef>
                <a:spcPts val="1067"/>
              </a:spcBef>
              <a:spcAft>
                <a:spcPts val="0"/>
              </a:spcAft>
              <a:buClr>
                <a:srgbClr val="0054BC"/>
              </a:buClr>
              <a:buSzPts val="1000"/>
              <a:buNone/>
              <a:defRPr sz="1333">
                <a:solidFill>
                  <a:srgbClr val="0054BC"/>
                </a:solidFill>
              </a:defRPr>
            </a:lvl1pPr>
            <a:lvl2pPr marL="1219170" lvl="1" indent="-389457" algn="l">
              <a:lnSpc>
                <a:spcPct val="90000"/>
              </a:lnSpc>
              <a:spcBef>
                <a:spcPts val="533"/>
              </a:spcBef>
              <a:spcAft>
                <a:spcPts val="0"/>
              </a:spcAft>
              <a:buClr>
                <a:srgbClr val="0054BC"/>
              </a:buClr>
              <a:buSzPts val="1000"/>
              <a:buChar char="•"/>
              <a:defRPr sz="1333">
                <a:solidFill>
                  <a:srgbClr val="0054BC"/>
                </a:solidFill>
              </a:defRPr>
            </a:lvl2pPr>
            <a:lvl3pPr marL="1828754" lvl="2" indent="-389457" algn="l">
              <a:lnSpc>
                <a:spcPct val="90000"/>
              </a:lnSpc>
              <a:spcBef>
                <a:spcPts val="533"/>
              </a:spcBef>
              <a:spcAft>
                <a:spcPts val="0"/>
              </a:spcAft>
              <a:buClr>
                <a:srgbClr val="0054BC"/>
              </a:buClr>
              <a:buSzPts val="1000"/>
              <a:buChar char="•"/>
              <a:defRPr sz="1333">
                <a:solidFill>
                  <a:srgbClr val="0054BC"/>
                </a:solidFill>
              </a:defRPr>
            </a:lvl3pPr>
            <a:lvl4pPr marL="2438339" lvl="3" indent="-389457" algn="l">
              <a:lnSpc>
                <a:spcPct val="90000"/>
              </a:lnSpc>
              <a:spcBef>
                <a:spcPts val="533"/>
              </a:spcBef>
              <a:spcAft>
                <a:spcPts val="0"/>
              </a:spcAft>
              <a:buClr>
                <a:srgbClr val="0054BC"/>
              </a:buClr>
              <a:buSzPts val="1000"/>
              <a:buChar char="•"/>
              <a:defRPr sz="1333">
                <a:solidFill>
                  <a:srgbClr val="0054BC"/>
                </a:solidFill>
              </a:defRPr>
            </a:lvl4pPr>
            <a:lvl5pPr marL="3047924" lvl="4" indent="-389457" algn="l">
              <a:lnSpc>
                <a:spcPct val="90000"/>
              </a:lnSpc>
              <a:spcBef>
                <a:spcPts val="533"/>
              </a:spcBef>
              <a:spcAft>
                <a:spcPts val="0"/>
              </a:spcAft>
              <a:buClr>
                <a:srgbClr val="0054BC"/>
              </a:buClr>
              <a:buSzPts val="1000"/>
              <a:buChar char="•"/>
              <a:defRPr sz="1333">
                <a:solidFill>
                  <a:srgbClr val="0054BC"/>
                </a:solidFill>
              </a:defRPr>
            </a:lvl5pPr>
            <a:lvl6pPr marL="3657509" lvl="5" indent="-389457" algn="l">
              <a:lnSpc>
                <a:spcPct val="90000"/>
              </a:lnSpc>
              <a:spcBef>
                <a:spcPts val="533"/>
              </a:spcBef>
              <a:spcAft>
                <a:spcPts val="0"/>
              </a:spcAft>
              <a:buClr>
                <a:srgbClr val="0054BC"/>
              </a:buClr>
              <a:buSzPts val="1000"/>
              <a:buChar char="•"/>
              <a:defRPr sz="1333">
                <a:solidFill>
                  <a:srgbClr val="0054BC"/>
                </a:solidFill>
              </a:defRPr>
            </a:lvl6pPr>
            <a:lvl7pPr marL="4267093" lvl="6" indent="-389457" algn="l">
              <a:lnSpc>
                <a:spcPct val="90000"/>
              </a:lnSpc>
              <a:spcBef>
                <a:spcPts val="533"/>
              </a:spcBef>
              <a:spcAft>
                <a:spcPts val="0"/>
              </a:spcAft>
              <a:buClr>
                <a:srgbClr val="0054BC"/>
              </a:buClr>
              <a:buSzPts val="1000"/>
              <a:buChar char="•"/>
              <a:defRPr sz="1333">
                <a:solidFill>
                  <a:srgbClr val="0054BC"/>
                </a:solidFill>
              </a:defRPr>
            </a:lvl7pPr>
            <a:lvl8pPr marL="4876678" lvl="7" indent="-389457" algn="l">
              <a:lnSpc>
                <a:spcPct val="90000"/>
              </a:lnSpc>
              <a:spcBef>
                <a:spcPts val="533"/>
              </a:spcBef>
              <a:spcAft>
                <a:spcPts val="0"/>
              </a:spcAft>
              <a:buClr>
                <a:srgbClr val="0054BC"/>
              </a:buClr>
              <a:buSzPts val="1000"/>
              <a:buChar char="•"/>
              <a:defRPr sz="1333">
                <a:solidFill>
                  <a:srgbClr val="0054BC"/>
                </a:solidFill>
              </a:defRPr>
            </a:lvl8pPr>
            <a:lvl9pPr marL="5486263" lvl="8" indent="-389457" algn="l">
              <a:lnSpc>
                <a:spcPct val="90000"/>
              </a:lnSpc>
              <a:spcBef>
                <a:spcPts val="533"/>
              </a:spcBef>
              <a:spcAft>
                <a:spcPts val="0"/>
              </a:spcAft>
              <a:buClr>
                <a:srgbClr val="0054BC"/>
              </a:buClr>
              <a:buSzPts val="1000"/>
              <a:buChar char="•"/>
              <a:defRPr sz="1333">
                <a:solidFill>
                  <a:srgbClr val="0054BC"/>
                </a:solidFill>
              </a:defRPr>
            </a:lvl9pPr>
          </a:lstStyle>
          <a:p>
            <a:endParaRPr/>
          </a:p>
        </p:txBody>
      </p:sp>
      <p:sp>
        <p:nvSpPr>
          <p:cNvPr id="61" name="Google Shape;61;p8"/>
          <p:cNvSpPr txBox="1">
            <a:spLocks noGrp="1"/>
          </p:cNvSpPr>
          <p:nvPr>
            <p:ph type="body" idx="15"/>
          </p:nvPr>
        </p:nvSpPr>
        <p:spPr>
          <a:xfrm>
            <a:off x="8487319" y="5235796"/>
            <a:ext cx="2511200" cy="591600"/>
          </a:xfrm>
          <a:prstGeom prst="rect">
            <a:avLst/>
          </a:prstGeom>
          <a:noFill/>
          <a:ln>
            <a:noFill/>
          </a:ln>
        </p:spPr>
        <p:txBody>
          <a:bodyPr spcFirstLastPara="1" wrap="square" lIns="68575" tIns="34275" rIns="68575" bIns="34275" anchor="t" anchorCtr="0"/>
          <a:lstStyle>
            <a:lvl1pPr marL="609585" lvl="0" indent="-304792" algn="l">
              <a:lnSpc>
                <a:spcPct val="90000"/>
              </a:lnSpc>
              <a:spcBef>
                <a:spcPts val="1067"/>
              </a:spcBef>
              <a:spcAft>
                <a:spcPts val="0"/>
              </a:spcAft>
              <a:buClr>
                <a:srgbClr val="0054BC"/>
              </a:buClr>
              <a:buSzPts val="1000"/>
              <a:buNone/>
              <a:defRPr sz="1333">
                <a:solidFill>
                  <a:srgbClr val="0054BC"/>
                </a:solidFill>
              </a:defRPr>
            </a:lvl1pPr>
            <a:lvl2pPr marL="1219170" lvl="1" indent="-389457" algn="l">
              <a:lnSpc>
                <a:spcPct val="90000"/>
              </a:lnSpc>
              <a:spcBef>
                <a:spcPts val="533"/>
              </a:spcBef>
              <a:spcAft>
                <a:spcPts val="0"/>
              </a:spcAft>
              <a:buClr>
                <a:srgbClr val="0054BC"/>
              </a:buClr>
              <a:buSzPts val="1000"/>
              <a:buChar char="•"/>
              <a:defRPr sz="1333">
                <a:solidFill>
                  <a:srgbClr val="0054BC"/>
                </a:solidFill>
              </a:defRPr>
            </a:lvl2pPr>
            <a:lvl3pPr marL="1828754" lvl="2" indent="-389457" algn="l">
              <a:lnSpc>
                <a:spcPct val="90000"/>
              </a:lnSpc>
              <a:spcBef>
                <a:spcPts val="533"/>
              </a:spcBef>
              <a:spcAft>
                <a:spcPts val="0"/>
              </a:spcAft>
              <a:buClr>
                <a:srgbClr val="0054BC"/>
              </a:buClr>
              <a:buSzPts val="1000"/>
              <a:buChar char="•"/>
              <a:defRPr sz="1333">
                <a:solidFill>
                  <a:srgbClr val="0054BC"/>
                </a:solidFill>
              </a:defRPr>
            </a:lvl3pPr>
            <a:lvl4pPr marL="2438339" lvl="3" indent="-389457" algn="l">
              <a:lnSpc>
                <a:spcPct val="90000"/>
              </a:lnSpc>
              <a:spcBef>
                <a:spcPts val="533"/>
              </a:spcBef>
              <a:spcAft>
                <a:spcPts val="0"/>
              </a:spcAft>
              <a:buClr>
                <a:srgbClr val="0054BC"/>
              </a:buClr>
              <a:buSzPts val="1000"/>
              <a:buChar char="•"/>
              <a:defRPr sz="1333">
                <a:solidFill>
                  <a:srgbClr val="0054BC"/>
                </a:solidFill>
              </a:defRPr>
            </a:lvl4pPr>
            <a:lvl5pPr marL="3047924" lvl="4" indent="-389457" algn="l">
              <a:lnSpc>
                <a:spcPct val="90000"/>
              </a:lnSpc>
              <a:spcBef>
                <a:spcPts val="533"/>
              </a:spcBef>
              <a:spcAft>
                <a:spcPts val="0"/>
              </a:spcAft>
              <a:buClr>
                <a:srgbClr val="0054BC"/>
              </a:buClr>
              <a:buSzPts val="1000"/>
              <a:buChar char="•"/>
              <a:defRPr sz="1333">
                <a:solidFill>
                  <a:srgbClr val="0054BC"/>
                </a:solidFill>
              </a:defRPr>
            </a:lvl5pPr>
            <a:lvl6pPr marL="3657509" lvl="5" indent="-389457" algn="l">
              <a:lnSpc>
                <a:spcPct val="90000"/>
              </a:lnSpc>
              <a:spcBef>
                <a:spcPts val="533"/>
              </a:spcBef>
              <a:spcAft>
                <a:spcPts val="0"/>
              </a:spcAft>
              <a:buClr>
                <a:srgbClr val="0054BC"/>
              </a:buClr>
              <a:buSzPts val="1000"/>
              <a:buChar char="•"/>
              <a:defRPr sz="1333">
                <a:solidFill>
                  <a:srgbClr val="0054BC"/>
                </a:solidFill>
              </a:defRPr>
            </a:lvl6pPr>
            <a:lvl7pPr marL="4267093" lvl="6" indent="-389457" algn="l">
              <a:lnSpc>
                <a:spcPct val="90000"/>
              </a:lnSpc>
              <a:spcBef>
                <a:spcPts val="533"/>
              </a:spcBef>
              <a:spcAft>
                <a:spcPts val="0"/>
              </a:spcAft>
              <a:buClr>
                <a:srgbClr val="0054BC"/>
              </a:buClr>
              <a:buSzPts val="1000"/>
              <a:buChar char="•"/>
              <a:defRPr sz="1333">
                <a:solidFill>
                  <a:srgbClr val="0054BC"/>
                </a:solidFill>
              </a:defRPr>
            </a:lvl7pPr>
            <a:lvl8pPr marL="4876678" lvl="7" indent="-389457" algn="l">
              <a:lnSpc>
                <a:spcPct val="90000"/>
              </a:lnSpc>
              <a:spcBef>
                <a:spcPts val="533"/>
              </a:spcBef>
              <a:spcAft>
                <a:spcPts val="0"/>
              </a:spcAft>
              <a:buClr>
                <a:srgbClr val="0054BC"/>
              </a:buClr>
              <a:buSzPts val="1000"/>
              <a:buChar char="•"/>
              <a:defRPr sz="1333">
                <a:solidFill>
                  <a:srgbClr val="0054BC"/>
                </a:solidFill>
              </a:defRPr>
            </a:lvl8pPr>
            <a:lvl9pPr marL="5486263" lvl="8" indent="-389457" algn="l">
              <a:lnSpc>
                <a:spcPct val="90000"/>
              </a:lnSpc>
              <a:spcBef>
                <a:spcPts val="533"/>
              </a:spcBef>
              <a:spcAft>
                <a:spcPts val="0"/>
              </a:spcAft>
              <a:buClr>
                <a:srgbClr val="0054BC"/>
              </a:buClr>
              <a:buSzPts val="1000"/>
              <a:buChar char="•"/>
              <a:defRPr sz="1333">
                <a:solidFill>
                  <a:srgbClr val="0054BC"/>
                </a:solidFill>
              </a:defRPr>
            </a:lvl9pPr>
          </a:lstStyle>
          <a:p>
            <a:endParaRPr/>
          </a:p>
        </p:txBody>
      </p:sp>
      <p:sp>
        <p:nvSpPr>
          <p:cNvPr id="62" name="Google Shape;62;p8"/>
          <p:cNvSpPr txBox="1">
            <a:spLocks noGrp="1"/>
          </p:cNvSpPr>
          <p:nvPr>
            <p:ph type="body" idx="16"/>
          </p:nvPr>
        </p:nvSpPr>
        <p:spPr>
          <a:xfrm>
            <a:off x="7627699" y="3499829"/>
            <a:ext cx="766400" cy="363600"/>
          </a:xfrm>
          <a:prstGeom prst="rect">
            <a:avLst/>
          </a:prstGeom>
          <a:noFill/>
          <a:ln>
            <a:noFill/>
          </a:ln>
        </p:spPr>
        <p:txBody>
          <a:bodyPr spcFirstLastPara="1" wrap="square" lIns="68575" tIns="34275" rIns="68575" bIns="34275" anchor="t" anchorCtr="0"/>
          <a:lstStyle>
            <a:lvl1pPr marL="609585" lvl="0" indent="-304792" algn="r">
              <a:lnSpc>
                <a:spcPct val="90000"/>
              </a:lnSpc>
              <a:spcBef>
                <a:spcPts val="1067"/>
              </a:spcBef>
              <a:spcAft>
                <a:spcPts val="0"/>
              </a:spcAft>
              <a:buClr>
                <a:srgbClr val="0054BC"/>
              </a:buClr>
              <a:buSzPts val="1000"/>
              <a:buNone/>
              <a:defRPr sz="1333" b="1">
                <a:solidFill>
                  <a:srgbClr val="0054BC"/>
                </a:solidFill>
                <a:latin typeface="Work Sans"/>
                <a:ea typeface="Work Sans"/>
                <a:cs typeface="Work Sans"/>
                <a:sym typeface="Work Sans"/>
              </a:defRPr>
            </a:lvl1pPr>
            <a:lvl2pPr marL="1219170" lvl="1" indent="-389457" algn="l">
              <a:lnSpc>
                <a:spcPct val="90000"/>
              </a:lnSpc>
              <a:spcBef>
                <a:spcPts val="533"/>
              </a:spcBef>
              <a:spcAft>
                <a:spcPts val="0"/>
              </a:spcAft>
              <a:buClr>
                <a:srgbClr val="0054BC"/>
              </a:buClr>
              <a:buSzPts val="1000"/>
              <a:buChar char="•"/>
              <a:defRPr sz="1333">
                <a:solidFill>
                  <a:srgbClr val="0054BC"/>
                </a:solidFill>
              </a:defRPr>
            </a:lvl2pPr>
            <a:lvl3pPr marL="1828754" lvl="2" indent="-389457" algn="l">
              <a:lnSpc>
                <a:spcPct val="90000"/>
              </a:lnSpc>
              <a:spcBef>
                <a:spcPts val="533"/>
              </a:spcBef>
              <a:spcAft>
                <a:spcPts val="0"/>
              </a:spcAft>
              <a:buClr>
                <a:srgbClr val="0054BC"/>
              </a:buClr>
              <a:buSzPts val="1000"/>
              <a:buChar char="•"/>
              <a:defRPr sz="1333">
                <a:solidFill>
                  <a:srgbClr val="0054BC"/>
                </a:solidFill>
              </a:defRPr>
            </a:lvl3pPr>
            <a:lvl4pPr marL="2438339" lvl="3" indent="-389457" algn="l">
              <a:lnSpc>
                <a:spcPct val="90000"/>
              </a:lnSpc>
              <a:spcBef>
                <a:spcPts val="533"/>
              </a:spcBef>
              <a:spcAft>
                <a:spcPts val="0"/>
              </a:spcAft>
              <a:buClr>
                <a:srgbClr val="0054BC"/>
              </a:buClr>
              <a:buSzPts val="1000"/>
              <a:buChar char="•"/>
              <a:defRPr sz="1333">
                <a:solidFill>
                  <a:srgbClr val="0054BC"/>
                </a:solidFill>
              </a:defRPr>
            </a:lvl4pPr>
            <a:lvl5pPr marL="3047924" lvl="4" indent="-389457" algn="l">
              <a:lnSpc>
                <a:spcPct val="90000"/>
              </a:lnSpc>
              <a:spcBef>
                <a:spcPts val="533"/>
              </a:spcBef>
              <a:spcAft>
                <a:spcPts val="0"/>
              </a:spcAft>
              <a:buClr>
                <a:srgbClr val="0054BC"/>
              </a:buClr>
              <a:buSzPts val="1000"/>
              <a:buChar char="•"/>
              <a:defRPr sz="1333">
                <a:solidFill>
                  <a:srgbClr val="0054BC"/>
                </a:solidFill>
              </a:defRPr>
            </a:lvl5pPr>
            <a:lvl6pPr marL="3657509" lvl="5" indent="-389457" algn="l">
              <a:lnSpc>
                <a:spcPct val="90000"/>
              </a:lnSpc>
              <a:spcBef>
                <a:spcPts val="533"/>
              </a:spcBef>
              <a:spcAft>
                <a:spcPts val="0"/>
              </a:spcAft>
              <a:buClr>
                <a:srgbClr val="0054BC"/>
              </a:buClr>
              <a:buSzPts val="1000"/>
              <a:buChar char="•"/>
              <a:defRPr sz="1333">
                <a:solidFill>
                  <a:srgbClr val="0054BC"/>
                </a:solidFill>
              </a:defRPr>
            </a:lvl6pPr>
            <a:lvl7pPr marL="4267093" lvl="6" indent="-389457" algn="l">
              <a:lnSpc>
                <a:spcPct val="90000"/>
              </a:lnSpc>
              <a:spcBef>
                <a:spcPts val="533"/>
              </a:spcBef>
              <a:spcAft>
                <a:spcPts val="0"/>
              </a:spcAft>
              <a:buClr>
                <a:srgbClr val="0054BC"/>
              </a:buClr>
              <a:buSzPts val="1000"/>
              <a:buChar char="•"/>
              <a:defRPr sz="1333">
                <a:solidFill>
                  <a:srgbClr val="0054BC"/>
                </a:solidFill>
              </a:defRPr>
            </a:lvl7pPr>
            <a:lvl8pPr marL="4876678" lvl="7" indent="-389457" algn="l">
              <a:lnSpc>
                <a:spcPct val="90000"/>
              </a:lnSpc>
              <a:spcBef>
                <a:spcPts val="533"/>
              </a:spcBef>
              <a:spcAft>
                <a:spcPts val="0"/>
              </a:spcAft>
              <a:buClr>
                <a:srgbClr val="0054BC"/>
              </a:buClr>
              <a:buSzPts val="1000"/>
              <a:buChar char="•"/>
              <a:defRPr sz="1333">
                <a:solidFill>
                  <a:srgbClr val="0054BC"/>
                </a:solidFill>
              </a:defRPr>
            </a:lvl8pPr>
            <a:lvl9pPr marL="5486263" lvl="8" indent="-389457" algn="l">
              <a:lnSpc>
                <a:spcPct val="90000"/>
              </a:lnSpc>
              <a:spcBef>
                <a:spcPts val="533"/>
              </a:spcBef>
              <a:spcAft>
                <a:spcPts val="0"/>
              </a:spcAft>
              <a:buClr>
                <a:srgbClr val="0054BC"/>
              </a:buClr>
              <a:buSzPts val="1000"/>
              <a:buChar char="•"/>
              <a:defRPr sz="1333">
                <a:solidFill>
                  <a:srgbClr val="0054BC"/>
                </a:solidFill>
              </a:defRPr>
            </a:lvl9pPr>
          </a:lstStyle>
          <a:p>
            <a:endParaRPr/>
          </a:p>
        </p:txBody>
      </p:sp>
      <p:sp>
        <p:nvSpPr>
          <p:cNvPr id="63" name="Google Shape;63;p8"/>
          <p:cNvSpPr txBox="1">
            <a:spLocks noGrp="1"/>
          </p:cNvSpPr>
          <p:nvPr>
            <p:ph type="body" idx="17"/>
          </p:nvPr>
        </p:nvSpPr>
        <p:spPr>
          <a:xfrm>
            <a:off x="7627697" y="4126049"/>
            <a:ext cx="766400" cy="363600"/>
          </a:xfrm>
          <a:prstGeom prst="rect">
            <a:avLst/>
          </a:prstGeom>
          <a:noFill/>
          <a:ln>
            <a:noFill/>
          </a:ln>
        </p:spPr>
        <p:txBody>
          <a:bodyPr spcFirstLastPara="1" wrap="square" lIns="68575" tIns="34275" rIns="68575" bIns="34275" anchor="t" anchorCtr="0"/>
          <a:lstStyle>
            <a:lvl1pPr marL="609585" lvl="0" indent="-304792" algn="r">
              <a:lnSpc>
                <a:spcPct val="90000"/>
              </a:lnSpc>
              <a:spcBef>
                <a:spcPts val="1067"/>
              </a:spcBef>
              <a:spcAft>
                <a:spcPts val="0"/>
              </a:spcAft>
              <a:buClr>
                <a:srgbClr val="0054BC"/>
              </a:buClr>
              <a:buSzPts val="1000"/>
              <a:buNone/>
              <a:defRPr sz="1333" b="1">
                <a:solidFill>
                  <a:srgbClr val="0054BC"/>
                </a:solidFill>
                <a:latin typeface="Work Sans"/>
                <a:ea typeface="Work Sans"/>
                <a:cs typeface="Work Sans"/>
                <a:sym typeface="Work Sans"/>
              </a:defRPr>
            </a:lvl1pPr>
            <a:lvl2pPr marL="1219170" lvl="1" indent="-389457" algn="l">
              <a:lnSpc>
                <a:spcPct val="90000"/>
              </a:lnSpc>
              <a:spcBef>
                <a:spcPts val="533"/>
              </a:spcBef>
              <a:spcAft>
                <a:spcPts val="0"/>
              </a:spcAft>
              <a:buClr>
                <a:srgbClr val="0054BC"/>
              </a:buClr>
              <a:buSzPts val="1000"/>
              <a:buChar char="•"/>
              <a:defRPr sz="1333">
                <a:solidFill>
                  <a:srgbClr val="0054BC"/>
                </a:solidFill>
              </a:defRPr>
            </a:lvl2pPr>
            <a:lvl3pPr marL="1828754" lvl="2" indent="-389457" algn="l">
              <a:lnSpc>
                <a:spcPct val="90000"/>
              </a:lnSpc>
              <a:spcBef>
                <a:spcPts val="533"/>
              </a:spcBef>
              <a:spcAft>
                <a:spcPts val="0"/>
              </a:spcAft>
              <a:buClr>
                <a:srgbClr val="0054BC"/>
              </a:buClr>
              <a:buSzPts val="1000"/>
              <a:buChar char="•"/>
              <a:defRPr sz="1333">
                <a:solidFill>
                  <a:srgbClr val="0054BC"/>
                </a:solidFill>
              </a:defRPr>
            </a:lvl3pPr>
            <a:lvl4pPr marL="2438339" lvl="3" indent="-389457" algn="l">
              <a:lnSpc>
                <a:spcPct val="90000"/>
              </a:lnSpc>
              <a:spcBef>
                <a:spcPts val="533"/>
              </a:spcBef>
              <a:spcAft>
                <a:spcPts val="0"/>
              </a:spcAft>
              <a:buClr>
                <a:srgbClr val="0054BC"/>
              </a:buClr>
              <a:buSzPts val="1000"/>
              <a:buChar char="•"/>
              <a:defRPr sz="1333">
                <a:solidFill>
                  <a:srgbClr val="0054BC"/>
                </a:solidFill>
              </a:defRPr>
            </a:lvl4pPr>
            <a:lvl5pPr marL="3047924" lvl="4" indent="-389457" algn="l">
              <a:lnSpc>
                <a:spcPct val="90000"/>
              </a:lnSpc>
              <a:spcBef>
                <a:spcPts val="533"/>
              </a:spcBef>
              <a:spcAft>
                <a:spcPts val="0"/>
              </a:spcAft>
              <a:buClr>
                <a:srgbClr val="0054BC"/>
              </a:buClr>
              <a:buSzPts val="1000"/>
              <a:buChar char="•"/>
              <a:defRPr sz="1333">
                <a:solidFill>
                  <a:srgbClr val="0054BC"/>
                </a:solidFill>
              </a:defRPr>
            </a:lvl5pPr>
            <a:lvl6pPr marL="3657509" lvl="5" indent="-389457" algn="l">
              <a:lnSpc>
                <a:spcPct val="90000"/>
              </a:lnSpc>
              <a:spcBef>
                <a:spcPts val="533"/>
              </a:spcBef>
              <a:spcAft>
                <a:spcPts val="0"/>
              </a:spcAft>
              <a:buClr>
                <a:srgbClr val="0054BC"/>
              </a:buClr>
              <a:buSzPts val="1000"/>
              <a:buChar char="•"/>
              <a:defRPr sz="1333">
                <a:solidFill>
                  <a:srgbClr val="0054BC"/>
                </a:solidFill>
              </a:defRPr>
            </a:lvl6pPr>
            <a:lvl7pPr marL="4267093" lvl="6" indent="-389457" algn="l">
              <a:lnSpc>
                <a:spcPct val="90000"/>
              </a:lnSpc>
              <a:spcBef>
                <a:spcPts val="533"/>
              </a:spcBef>
              <a:spcAft>
                <a:spcPts val="0"/>
              </a:spcAft>
              <a:buClr>
                <a:srgbClr val="0054BC"/>
              </a:buClr>
              <a:buSzPts val="1000"/>
              <a:buChar char="•"/>
              <a:defRPr sz="1333">
                <a:solidFill>
                  <a:srgbClr val="0054BC"/>
                </a:solidFill>
              </a:defRPr>
            </a:lvl7pPr>
            <a:lvl8pPr marL="4876678" lvl="7" indent="-389457" algn="l">
              <a:lnSpc>
                <a:spcPct val="90000"/>
              </a:lnSpc>
              <a:spcBef>
                <a:spcPts val="533"/>
              </a:spcBef>
              <a:spcAft>
                <a:spcPts val="0"/>
              </a:spcAft>
              <a:buClr>
                <a:srgbClr val="0054BC"/>
              </a:buClr>
              <a:buSzPts val="1000"/>
              <a:buChar char="•"/>
              <a:defRPr sz="1333">
                <a:solidFill>
                  <a:srgbClr val="0054BC"/>
                </a:solidFill>
              </a:defRPr>
            </a:lvl8pPr>
            <a:lvl9pPr marL="5486263" lvl="8" indent="-389457" algn="l">
              <a:lnSpc>
                <a:spcPct val="90000"/>
              </a:lnSpc>
              <a:spcBef>
                <a:spcPts val="533"/>
              </a:spcBef>
              <a:spcAft>
                <a:spcPts val="0"/>
              </a:spcAft>
              <a:buClr>
                <a:srgbClr val="0054BC"/>
              </a:buClr>
              <a:buSzPts val="1000"/>
              <a:buChar char="•"/>
              <a:defRPr sz="1333">
                <a:solidFill>
                  <a:srgbClr val="0054BC"/>
                </a:solidFill>
              </a:defRPr>
            </a:lvl9pPr>
          </a:lstStyle>
          <a:p>
            <a:endParaRPr/>
          </a:p>
        </p:txBody>
      </p:sp>
      <p:sp>
        <p:nvSpPr>
          <p:cNvPr id="64" name="Google Shape;64;p8"/>
          <p:cNvSpPr txBox="1">
            <a:spLocks noGrp="1"/>
          </p:cNvSpPr>
          <p:nvPr>
            <p:ph type="body" idx="18"/>
          </p:nvPr>
        </p:nvSpPr>
        <p:spPr>
          <a:xfrm>
            <a:off x="7628667" y="4706483"/>
            <a:ext cx="766400" cy="363600"/>
          </a:xfrm>
          <a:prstGeom prst="rect">
            <a:avLst/>
          </a:prstGeom>
          <a:noFill/>
          <a:ln>
            <a:noFill/>
          </a:ln>
        </p:spPr>
        <p:txBody>
          <a:bodyPr spcFirstLastPara="1" wrap="square" lIns="68575" tIns="34275" rIns="68575" bIns="34275" anchor="t" anchorCtr="0"/>
          <a:lstStyle>
            <a:lvl1pPr marL="609585" lvl="0" indent="-304792" algn="r">
              <a:lnSpc>
                <a:spcPct val="90000"/>
              </a:lnSpc>
              <a:spcBef>
                <a:spcPts val="1067"/>
              </a:spcBef>
              <a:spcAft>
                <a:spcPts val="0"/>
              </a:spcAft>
              <a:buClr>
                <a:srgbClr val="0054BC"/>
              </a:buClr>
              <a:buSzPts val="1000"/>
              <a:buNone/>
              <a:defRPr sz="1333" b="1">
                <a:solidFill>
                  <a:srgbClr val="0054BC"/>
                </a:solidFill>
                <a:latin typeface="Work Sans"/>
                <a:ea typeface="Work Sans"/>
                <a:cs typeface="Work Sans"/>
                <a:sym typeface="Work Sans"/>
              </a:defRPr>
            </a:lvl1pPr>
            <a:lvl2pPr marL="1219170" lvl="1" indent="-389457" algn="l">
              <a:lnSpc>
                <a:spcPct val="90000"/>
              </a:lnSpc>
              <a:spcBef>
                <a:spcPts val="533"/>
              </a:spcBef>
              <a:spcAft>
                <a:spcPts val="0"/>
              </a:spcAft>
              <a:buClr>
                <a:srgbClr val="0054BC"/>
              </a:buClr>
              <a:buSzPts val="1000"/>
              <a:buChar char="•"/>
              <a:defRPr sz="1333">
                <a:solidFill>
                  <a:srgbClr val="0054BC"/>
                </a:solidFill>
              </a:defRPr>
            </a:lvl2pPr>
            <a:lvl3pPr marL="1828754" lvl="2" indent="-389457" algn="l">
              <a:lnSpc>
                <a:spcPct val="90000"/>
              </a:lnSpc>
              <a:spcBef>
                <a:spcPts val="533"/>
              </a:spcBef>
              <a:spcAft>
                <a:spcPts val="0"/>
              </a:spcAft>
              <a:buClr>
                <a:srgbClr val="0054BC"/>
              </a:buClr>
              <a:buSzPts val="1000"/>
              <a:buChar char="•"/>
              <a:defRPr sz="1333">
                <a:solidFill>
                  <a:srgbClr val="0054BC"/>
                </a:solidFill>
              </a:defRPr>
            </a:lvl3pPr>
            <a:lvl4pPr marL="2438339" lvl="3" indent="-389457" algn="l">
              <a:lnSpc>
                <a:spcPct val="90000"/>
              </a:lnSpc>
              <a:spcBef>
                <a:spcPts val="533"/>
              </a:spcBef>
              <a:spcAft>
                <a:spcPts val="0"/>
              </a:spcAft>
              <a:buClr>
                <a:srgbClr val="0054BC"/>
              </a:buClr>
              <a:buSzPts val="1000"/>
              <a:buChar char="•"/>
              <a:defRPr sz="1333">
                <a:solidFill>
                  <a:srgbClr val="0054BC"/>
                </a:solidFill>
              </a:defRPr>
            </a:lvl4pPr>
            <a:lvl5pPr marL="3047924" lvl="4" indent="-389457" algn="l">
              <a:lnSpc>
                <a:spcPct val="90000"/>
              </a:lnSpc>
              <a:spcBef>
                <a:spcPts val="533"/>
              </a:spcBef>
              <a:spcAft>
                <a:spcPts val="0"/>
              </a:spcAft>
              <a:buClr>
                <a:srgbClr val="0054BC"/>
              </a:buClr>
              <a:buSzPts val="1000"/>
              <a:buChar char="•"/>
              <a:defRPr sz="1333">
                <a:solidFill>
                  <a:srgbClr val="0054BC"/>
                </a:solidFill>
              </a:defRPr>
            </a:lvl5pPr>
            <a:lvl6pPr marL="3657509" lvl="5" indent="-389457" algn="l">
              <a:lnSpc>
                <a:spcPct val="90000"/>
              </a:lnSpc>
              <a:spcBef>
                <a:spcPts val="533"/>
              </a:spcBef>
              <a:spcAft>
                <a:spcPts val="0"/>
              </a:spcAft>
              <a:buClr>
                <a:srgbClr val="0054BC"/>
              </a:buClr>
              <a:buSzPts val="1000"/>
              <a:buChar char="•"/>
              <a:defRPr sz="1333">
                <a:solidFill>
                  <a:srgbClr val="0054BC"/>
                </a:solidFill>
              </a:defRPr>
            </a:lvl6pPr>
            <a:lvl7pPr marL="4267093" lvl="6" indent="-389457" algn="l">
              <a:lnSpc>
                <a:spcPct val="90000"/>
              </a:lnSpc>
              <a:spcBef>
                <a:spcPts val="533"/>
              </a:spcBef>
              <a:spcAft>
                <a:spcPts val="0"/>
              </a:spcAft>
              <a:buClr>
                <a:srgbClr val="0054BC"/>
              </a:buClr>
              <a:buSzPts val="1000"/>
              <a:buChar char="•"/>
              <a:defRPr sz="1333">
                <a:solidFill>
                  <a:srgbClr val="0054BC"/>
                </a:solidFill>
              </a:defRPr>
            </a:lvl7pPr>
            <a:lvl8pPr marL="4876678" lvl="7" indent="-389457" algn="l">
              <a:lnSpc>
                <a:spcPct val="90000"/>
              </a:lnSpc>
              <a:spcBef>
                <a:spcPts val="533"/>
              </a:spcBef>
              <a:spcAft>
                <a:spcPts val="0"/>
              </a:spcAft>
              <a:buClr>
                <a:srgbClr val="0054BC"/>
              </a:buClr>
              <a:buSzPts val="1000"/>
              <a:buChar char="•"/>
              <a:defRPr sz="1333">
                <a:solidFill>
                  <a:srgbClr val="0054BC"/>
                </a:solidFill>
              </a:defRPr>
            </a:lvl8pPr>
            <a:lvl9pPr marL="5486263" lvl="8" indent="-389457" algn="l">
              <a:lnSpc>
                <a:spcPct val="90000"/>
              </a:lnSpc>
              <a:spcBef>
                <a:spcPts val="533"/>
              </a:spcBef>
              <a:spcAft>
                <a:spcPts val="0"/>
              </a:spcAft>
              <a:buClr>
                <a:srgbClr val="0054BC"/>
              </a:buClr>
              <a:buSzPts val="1000"/>
              <a:buChar char="•"/>
              <a:defRPr sz="1333">
                <a:solidFill>
                  <a:srgbClr val="0054BC"/>
                </a:solidFill>
              </a:defRPr>
            </a:lvl9pPr>
          </a:lstStyle>
          <a:p>
            <a:endParaRPr/>
          </a:p>
        </p:txBody>
      </p:sp>
      <p:sp>
        <p:nvSpPr>
          <p:cNvPr id="65" name="Google Shape;65;p8"/>
          <p:cNvSpPr txBox="1">
            <a:spLocks noGrp="1"/>
          </p:cNvSpPr>
          <p:nvPr>
            <p:ph type="body" idx="19"/>
          </p:nvPr>
        </p:nvSpPr>
        <p:spPr>
          <a:xfrm>
            <a:off x="7628667" y="5349744"/>
            <a:ext cx="766400" cy="363600"/>
          </a:xfrm>
          <a:prstGeom prst="rect">
            <a:avLst/>
          </a:prstGeom>
          <a:noFill/>
          <a:ln>
            <a:noFill/>
          </a:ln>
        </p:spPr>
        <p:txBody>
          <a:bodyPr spcFirstLastPara="1" wrap="square" lIns="68575" tIns="34275" rIns="68575" bIns="34275" anchor="t" anchorCtr="0"/>
          <a:lstStyle>
            <a:lvl1pPr marL="609585" lvl="0" indent="-304792" algn="r">
              <a:lnSpc>
                <a:spcPct val="90000"/>
              </a:lnSpc>
              <a:spcBef>
                <a:spcPts val="1067"/>
              </a:spcBef>
              <a:spcAft>
                <a:spcPts val="0"/>
              </a:spcAft>
              <a:buClr>
                <a:srgbClr val="0054BC"/>
              </a:buClr>
              <a:buSzPts val="1000"/>
              <a:buNone/>
              <a:defRPr sz="1333" b="1">
                <a:solidFill>
                  <a:srgbClr val="0054BC"/>
                </a:solidFill>
                <a:latin typeface="Work Sans"/>
                <a:ea typeface="Work Sans"/>
                <a:cs typeface="Work Sans"/>
                <a:sym typeface="Work Sans"/>
              </a:defRPr>
            </a:lvl1pPr>
            <a:lvl2pPr marL="1219170" lvl="1" indent="-389457" algn="l">
              <a:lnSpc>
                <a:spcPct val="90000"/>
              </a:lnSpc>
              <a:spcBef>
                <a:spcPts val="533"/>
              </a:spcBef>
              <a:spcAft>
                <a:spcPts val="0"/>
              </a:spcAft>
              <a:buClr>
                <a:srgbClr val="0054BC"/>
              </a:buClr>
              <a:buSzPts val="1000"/>
              <a:buChar char="•"/>
              <a:defRPr sz="1333">
                <a:solidFill>
                  <a:srgbClr val="0054BC"/>
                </a:solidFill>
              </a:defRPr>
            </a:lvl2pPr>
            <a:lvl3pPr marL="1828754" lvl="2" indent="-389457" algn="l">
              <a:lnSpc>
                <a:spcPct val="90000"/>
              </a:lnSpc>
              <a:spcBef>
                <a:spcPts val="533"/>
              </a:spcBef>
              <a:spcAft>
                <a:spcPts val="0"/>
              </a:spcAft>
              <a:buClr>
                <a:srgbClr val="0054BC"/>
              </a:buClr>
              <a:buSzPts val="1000"/>
              <a:buChar char="•"/>
              <a:defRPr sz="1333">
                <a:solidFill>
                  <a:srgbClr val="0054BC"/>
                </a:solidFill>
              </a:defRPr>
            </a:lvl3pPr>
            <a:lvl4pPr marL="2438339" lvl="3" indent="-389457" algn="l">
              <a:lnSpc>
                <a:spcPct val="90000"/>
              </a:lnSpc>
              <a:spcBef>
                <a:spcPts val="533"/>
              </a:spcBef>
              <a:spcAft>
                <a:spcPts val="0"/>
              </a:spcAft>
              <a:buClr>
                <a:srgbClr val="0054BC"/>
              </a:buClr>
              <a:buSzPts val="1000"/>
              <a:buChar char="•"/>
              <a:defRPr sz="1333">
                <a:solidFill>
                  <a:srgbClr val="0054BC"/>
                </a:solidFill>
              </a:defRPr>
            </a:lvl4pPr>
            <a:lvl5pPr marL="3047924" lvl="4" indent="-389457" algn="l">
              <a:lnSpc>
                <a:spcPct val="90000"/>
              </a:lnSpc>
              <a:spcBef>
                <a:spcPts val="533"/>
              </a:spcBef>
              <a:spcAft>
                <a:spcPts val="0"/>
              </a:spcAft>
              <a:buClr>
                <a:srgbClr val="0054BC"/>
              </a:buClr>
              <a:buSzPts val="1000"/>
              <a:buChar char="•"/>
              <a:defRPr sz="1333">
                <a:solidFill>
                  <a:srgbClr val="0054BC"/>
                </a:solidFill>
              </a:defRPr>
            </a:lvl5pPr>
            <a:lvl6pPr marL="3657509" lvl="5" indent="-389457" algn="l">
              <a:lnSpc>
                <a:spcPct val="90000"/>
              </a:lnSpc>
              <a:spcBef>
                <a:spcPts val="533"/>
              </a:spcBef>
              <a:spcAft>
                <a:spcPts val="0"/>
              </a:spcAft>
              <a:buClr>
                <a:srgbClr val="0054BC"/>
              </a:buClr>
              <a:buSzPts val="1000"/>
              <a:buChar char="•"/>
              <a:defRPr sz="1333">
                <a:solidFill>
                  <a:srgbClr val="0054BC"/>
                </a:solidFill>
              </a:defRPr>
            </a:lvl6pPr>
            <a:lvl7pPr marL="4267093" lvl="6" indent="-389457" algn="l">
              <a:lnSpc>
                <a:spcPct val="90000"/>
              </a:lnSpc>
              <a:spcBef>
                <a:spcPts val="533"/>
              </a:spcBef>
              <a:spcAft>
                <a:spcPts val="0"/>
              </a:spcAft>
              <a:buClr>
                <a:srgbClr val="0054BC"/>
              </a:buClr>
              <a:buSzPts val="1000"/>
              <a:buChar char="•"/>
              <a:defRPr sz="1333">
                <a:solidFill>
                  <a:srgbClr val="0054BC"/>
                </a:solidFill>
              </a:defRPr>
            </a:lvl7pPr>
            <a:lvl8pPr marL="4876678" lvl="7" indent="-389457" algn="l">
              <a:lnSpc>
                <a:spcPct val="90000"/>
              </a:lnSpc>
              <a:spcBef>
                <a:spcPts val="533"/>
              </a:spcBef>
              <a:spcAft>
                <a:spcPts val="0"/>
              </a:spcAft>
              <a:buClr>
                <a:srgbClr val="0054BC"/>
              </a:buClr>
              <a:buSzPts val="1000"/>
              <a:buChar char="•"/>
              <a:defRPr sz="1333">
                <a:solidFill>
                  <a:srgbClr val="0054BC"/>
                </a:solidFill>
              </a:defRPr>
            </a:lvl8pPr>
            <a:lvl9pPr marL="5486263" lvl="8" indent="-389457" algn="l">
              <a:lnSpc>
                <a:spcPct val="90000"/>
              </a:lnSpc>
              <a:spcBef>
                <a:spcPts val="533"/>
              </a:spcBef>
              <a:spcAft>
                <a:spcPts val="0"/>
              </a:spcAft>
              <a:buClr>
                <a:srgbClr val="0054BC"/>
              </a:buClr>
              <a:buSzPts val="1000"/>
              <a:buChar char="•"/>
              <a:defRPr sz="1333">
                <a:solidFill>
                  <a:srgbClr val="0054BC"/>
                </a:solidFill>
              </a:defRPr>
            </a:lvl9pPr>
          </a:lstStyle>
          <a:p>
            <a:endParaRPr/>
          </a:p>
        </p:txBody>
      </p:sp>
      <p:sp>
        <p:nvSpPr>
          <p:cNvPr id="20" name="Google Shape;69;p9">
            <a:extLst>
              <a:ext uri="{FF2B5EF4-FFF2-40B4-BE49-F238E27FC236}">
                <a16:creationId xmlns:a16="http://schemas.microsoft.com/office/drawing/2014/main" id="{20DE18D1-883E-B949-810C-2E3CCB195994}"/>
              </a:ext>
            </a:extLst>
          </p:cNvPr>
          <p:cNvSpPr txBox="1"/>
          <p:nvPr userDrawn="1"/>
        </p:nvSpPr>
        <p:spPr>
          <a:xfrm>
            <a:off x="434552" y="141800"/>
            <a:ext cx="2472400" cy="241200"/>
          </a:xfrm>
          <a:prstGeom prst="rect">
            <a:avLst/>
          </a:prstGeom>
          <a:noFill/>
          <a:ln>
            <a:noFill/>
          </a:ln>
        </p:spPr>
        <p:txBody>
          <a:bodyPr spcFirstLastPara="1" wrap="square" lIns="91433" tIns="45700" rIns="91433" bIns="45700" anchor="ctr" anchorCtr="0">
            <a:noAutofit/>
          </a:bodyPr>
          <a:lstStyle/>
          <a:p>
            <a:pPr marL="0" marR="0" lvl="0" indent="0" algn="l" rtl="0">
              <a:lnSpc>
                <a:spcPct val="100000"/>
              </a:lnSpc>
              <a:spcBef>
                <a:spcPts val="0"/>
              </a:spcBef>
              <a:spcAft>
                <a:spcPts val="0"/>
              </a:spcAft>
              <a:buClr>
                <a:srgbClr val="000000"/>
              </a:buClr>
              <a:buSzPts val="1100"/>
              <a:buFont typeface="Arial"/>
              <a:buNone/>
            </a:pPr>
            <a:r>
              <a:rPr lang="es-CO" sz="800" b="0" i="0" u="none" strike="noStrike" cap="none">
                <a:solidFill>
                  <a:srgbClr val="0066CD"/>
                </a:solidFill>
                <a:latin typeface="Work Sans Light"/>
                <a:ea typeface="Work Sans Light"/>
                <a:cs typeface="Work Sans Light"/>
                <a:sym typeface="Work Sans Light"/>
              </a:rPr>
              <a:t>Función Pública</a:t>
            </a:r>
            <a:endParaRPr sz="800" b="0" i="0" u="none" strike="noStrike" cap="none">
              <a:solidFill>
                <a:srgbClr val="0066CD"/>
              </a:solidFill>
              <a:latin typeface="Work Sans Light"/>
              <a:ea typeface="Work Sans Light"/>
              <a:cs typeface="Work Sans Light"/>
              <a:sym typeface="Work Sans Light"/>
            </a:endParaRPr>
          </a:p>
        </p:txBody>
      </p:sp>
    </p:spTree>
    <p:extLst>
      <p:ext uri="{BB962C8B-B14F-4D97-AF65-F5344CB8AC3E}">
        <p14:creationId xmlns:p14="http://schemas.microsoft.com/office/powerpoint/2010/main" val="363374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C092A5-DE25-767F-031F-CE0639AC53CE}"/>
              </a:ext>
            </a:extLst>
          </p:cNvPr>
          <p:cNvSpPr>
            <a:spLocks noGrp="1"/>
          </p:cNvSpPr>
          <p:nvPr>
            <p:ph type="ctrTitle"/>
          </p:nvPr>
        </p:nvSpPr>
        <p:spPr>
          <a:xfrm>
            <a:off x="1524000" y="1122363"/>
            <a:ext cx="9144000" cy="2387600"/>
          </a:xfrm>
        </p:spPr>
        <p:txBody>
          <a:bodyPr anchor="b"/>
          <a:lstStyle>
            <a:lvl1pPr algn="ctr">
              <a:defRPr sz="6000">
                <a:latin typeface="Verdana" panose="020B0604030504040204" pitchFamily="34" charset="0"/>
              </a:defRPr>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61259010-DBE2-D34D-D879-AC7A1D28336A}"/>
              </a:ext>
            </a:extLst>
          </p:cNvPr>
          <p:cNvSpPr>
            <a:spLocks noGrp="1"/>
          </p:cNvSpPr>
          <p:nvPr>
            <p:ph type="subTitle" idx="1"/>
          </p:nvPr>
        </p:nvSpPr>
        <p:spPr>
          <a:xfrm>
            <a:off x="1524000" y="3602038"/>
            <a:ext cx="9144000" cy="1655762"/>
          </a:xfrm>
        </p:spPr>
        <p:txBody>
          <a:bodyPr/>
          <a:lstStyle>
            <a:lvl1pPr marL="0" indent="0" algn="ctr">
              <a:buNone/>
              <a:defRPr sz="2400">
                <a:latin typeface="Verdan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528C31B2-286A-C9C4-E01D-E40D72576A79}"/>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5/08/2025</a:t>
            </a:fld>
            <a:endParaRPr lang="es-CO"/>
          </a:p>
        </p:txBody>
      </p:sp>
      <p:sp>
        <p:nvSpPr>
          <p:cNvPr id="5" name="Marcador de pie de página 4">
            <a:extLst>
              <a:ext uri="{FF2B5EF4-FFF2-40B4-BE49-F238E27FC236}">
                <a16:creationId xmlns:a16="http://schemas.microsoft.com/office/drawing/2014/main" id="{591D1DDB-6CC7-9360-8F7F-08FF87C5D7B4}"/>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DEC3D685-36E9-396E-8492-722E755FAF4F}"/>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sp>
        <p:nvSpPr>
          <p:cNvPr id="8" name="Rectángulo 7">
            <a:extLst>
              <a:ext uri="{FF2B5EF4-FFF2-40B4-BE49-F238E27FC236}">
                <a16:creationId xmlns:a16="http://schemas.microsoft.com/office/drawing/2014/main" id="{F663A175-52FA-6661-1F93-E14E5215D728}"/>
              </a:ext>
            </a:extLst>
          </p:cNvPr>
          <p:cNvSpPr/>
          <p:nvPr userDrawn="1"/>
        </p:nvSpPr>
        <p:spPr>
          <a:xfrm>
            <a:off x="0" y="6721474"/>
            <a:ext cx="12192000" cy="136525"/>
          </a:xfrm>
          <a:prstGeom prst="rect">
            <a:avLst/>
          </a:prstGeom>
          <a:solidFill>
            <a:srgbClr val="FFC80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7" name="Imagen 6">
            <a:extLst>
              <a:ext uri="{FF2B5EF4-FFF2-40B4-BE49-F238E27FC236}">
                <a16:creationId xmlns:a16="http://schemas.microsoft.com/office/drawing/2014/main" id="{FF67EBDA-1686-58DA-2E89-5F2ED742884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90119" y="160369"/>
            <a:ext cx="1211761" cy="539050"/>
          </a:xfrm>
          <a:prstGeom prst="rect">
            <a:avLst/>
          </a:prstGeom>
        </p:spPr>
      </p:pic>
    </p:spTree>
    <p:extLst>
      <p:ext uri="{BB962C8B-B14F-4D97-AF65-F5344CB8AC3E}">
        <p14:creationId xmlns:p14="http://schemas.microsoft.com/office/powerpoint/2010/main" val="3572207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2_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C092A5-DE25-767F-031F-CE0639AC53CE}"/>
              </a:ext>
            </a:extLst>
          </p:cNvPr>
          <p:cNvSpPr>
            <a:spLocks noGrp="1"/>
          </p:cNvSpPr>
          <p:nvPr>
            <p:ph type="ctrTitle"/>
          </p:nvPr>
        </p:nvSpPr>
        <p:spPr>
          <a:xfrm>
            <a:off x="1524000" y="1122363"/>
            <a:ext cx="9144000" cy="2387600"/>
          </a:xfrm>
        </p:spPr>
        <p:txBody>
          <a:bodyPr anchor="b"/>
          <a:lstStyle>
            <a:lvl1pPr algn="ctr">
              <a:defRPr sz="6000">
                <a:latin typeface="Verdana" panose="020B0604030504040204" pitchFamily="34" charset="0"/>
              </a:defRPr>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61259010-DBE2-D34D-D879-AC7A1D28336A}"/>
              </a:ext>
            </a:extLst>
          </p:cNvPr>
          <p:cNvSpPr>
            <a:spLocks noGrp="1"/>
          </p:cNvSpPr>
          <p:nvPr>
            <p:ph type="subTitle" idx="1"/>
          </p:nvPr>
        </p:nvSpPr>
        <p:spPr>
          <a:xfrm>
            <a:off x="1524000" y="3602038"/>
            <a:ext cx="9144000" cy="1655762"/>
          </a:xfrm>
        </p:spPr>
        <p:txBody>
          <a:bodyPr/>
          <a:lstStyle>
            <a:lvl1pPr marL="0" indent="0" algn="ctr">
              <a:buNone/>
              <a:defRPr sz="2400">
                <a:latin typeface="Verdan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528C31B2-286A-C9C4-E01D-E40D72576A79}"/>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5/08/2025</a:t>
            </a:fld>
            <a:endParaRPr lang="es-CO"/>
          </a:p>
        </p:txBody>
      </p:sp>
      <p:sp>
        <p:nvSpPr>
          <p:cNvPr id="5" name="Marcador de pie de página 4">
            <a:extLst>
              <a:ext uri="{FF2B5EF4-FFF2-40B4-BE49-F238E27FC236}">
                <a16:creationId xmlns:a16="http://schemas.microsoft.com/office/drawing/2014/main" id="{591D1DDB-6CC7-9360-8F7F-08FF87C5D7B4}"/>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DEC3D685-36E9-396E-8492-722E755FAF4F}"/>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sp>
        <p:nvSpPr>
          <p:cNvPr id="8" name="Rectángulo 7">
            <a:extLst>
              <a:ext uri="{FF2B5EF4-FFF2-40B4-BE49-F238E27FC236}">
                <a16:creationId xmlns:a16="http://schemas.microsoft.com/office/drawing/2014/main" id="{F663A175-52FA-6661-1F93-E14E5215D728}"/>
              </a:ext>
            </a:extLst>
          </p:cNvPr>
          <p:cNvSpPr/>
          <p:nvPr userDrawn="1"/>
        </p:nvSpPr>
        <p:spPr>
          <a:xfrm>
            <a:off x="0" y="6721474"/>
            <a:ext cx="12192000" cy="136525"/>
          </a:xfrm>
          <a:prstGeom prst="rect">
            <a:avLst/>
          </a:prstGeom>
          <a:solidFill>
            <a:srgbClr val="FFC80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9" name="Imagen 8">
            <a:extLst>
              <a:ext uri="{FF2B5EF4-FFF2-40B4-BE49-F238E27FC236}">
                <a16:creationId xmlns:a16="http://schemas.microsoft.com/office/drawing/2014/main" id="{01117F2D-33B2-8F8B-3570-2B1DB3D03BA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2319" y="160369"/>
            <a:ext cx="1211761" cy="539050"/>
          </a:xfrm>
          <a:prstGeom prst="rect">
            <a:avLst/>
          </a:prstGeom>
        </p:spPr>
      </p:pic>
    </p:spTree>
    <p:extLst>
      <p:ext uri="{BB962C8B-B14F-4D97-AF65-F5344CB8AC3E}">
        <p14:creationId xmlns:p14="http://schemas.microsoft.com/office/powerpoint/2010/main" val="3474469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3_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C092A5-DE25-767F-031F-CE0639AC53CE}"/>
              </a:ext>
            </a:extLst>
          </p:cNvPr>
          <p:cNvSpPr>
            <a:spLocks noGrp="1"/>
          </p:cNvSpPr>
          <p:nvPr>
            <p:ph type="ctrTitle"/>
          </p:nvPr>
        </p:nvSpPr>
        <p:spPr>
          <a:xfrm>
            <a:off x="1524000" y="1122363"/>
            <a:ext cx="9144000" cy="2387600"/>
          </a:xfrm>
        </p:spPr>
        <p:txBody>
          <a:bodyPr anchor="b"/>
          <a:lstStyle>
            <a:lvl1pPr algn="ctr">
              <a:defRPr sz="6000">
                <a:latin typeface="Verdana" panose="020B0604030504040204" pitchFamily="34" charset="0"/>
              </a:defRPr>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61259010-DBE2-D34D-D879-AC7A1D28336A}"/>
              </a:ext>
            </a:extLst>
          </p:cNvPr>
          <p:cNvSpPr>
            <a:spLocks noGrp="1"/>
          </p:cNvSpPr>
          <p:nvPr>
            <p:ph type="subTitle" idx="1"/>
          </p:nvPr>
        </p:nvSpPr>
        <p:spPr>
          <a:xfrm>
            <a:off x="1524000" y="3602038"/>
            <a:ext cx="9144000" cy="1655762"/>
          </a:xfrm>
        </p:spPr>
        <p:txBody>
          <a:bodyPr/>
          <a:lstStyle>
            <a:lvl1pPr marL="0" indent="0" algn="ctr">
              <a:buNone/>
              <a:defRPr sz="2400">
                <a:latin typeface="Verdan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528C31B2-286A-C9C4-E01D-E40D72576A79}"/>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5/08/2025</a:t>
            </a:fld>
            <a:endParaRPr lang="es-CO"/>
          </a:p>
        </p:txBody>
      </p:sp>
      <p:sp>
        <p:nvSpPr>
          <p:cNvPr id="5" name="Marcador de pie de página 4">
            <a:extLst>
              <a:ext uri="{FF2B5EF4-FFF2-40B4-BE49-F238E27FC236}">
                <a16:creationId xmlns:a16="http://schemas.microsoft.com/office/drawing/2014/main" id="{591D1DDB-6CC7-9360-8F7F-08FF87C5D7B4}"/>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DEC3D685-36E9-396E-8492-722E755FAF4F}"/>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sp>
        <p:nvSpPr>
          <p:cNvPr id="8" name="Rectángulo 7">
            <a:extLst>
              <a:ext uri="{FF2B5EF4-FFF2-40B4-BE49-F238E27FC236}">
                <a16:creationId xmlns:a16="http://schemas.microsoft.com/office/drawing/2014/main" id="{F663A175-52FA-6661-1F93-E14E5215D728}"/>
              </a:ext>
            </a:extLst>
          </p:cNvPr>
          <p:cNvSpPr/>
          <p:nvPr userDrawn="1"/>
        </p:nvSpPr>
        <p:spPr>
          <a:xfrm>
            <a:off x="0" y="6721474"/>
            <a:ext cx="12192000" cy="136525"/>
          </a:xfrm>
          <a:prstGeom prst="rect">
            <a:avLst/>
          </a:prstGeom>
          <a:solidFill>
            <a:srgbClr val="FFC80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7" name="Imagen 6">
            <a:extLst>
              <a:ext uri="{FF2B5EF4-FFF2-40B4-BE49-F238E27FC236}">
                <a16:creationId xmlns:a16="http://schemas.microsoft.com/office/drawing/2014/main" id="{456EFF60-A50B-0345-DE87-0B3B5832808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47919" y="160369"/>
            <a:ext cx="1211761" cy="539050"/>
          </a:xfrm>
          <a:prstGeom prst="rect">
            <a:avLst/>
          </a:prstGeom>
        </p:spPr>
      </p:pic>
    </p:spTree>
    <p:extLst>
      <p:ext uri="{BB962C8B-B14F-4D97-AF65-F5344CB8AC3E}">
        <p14:creationId xmlns:p14="http://schemas.microsoft.com/office/powerpoint/2010/main" val="664417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D372B7A6-A835-44A5-27AF-2CE0DFF7B77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90119" y="160369"/>
            <a:ext cx="1211761" cy="539050"/>
          </a:xfrm>
          <a:prstGeom prst="rect">
            <a:avLst/>
          </a:prstGeom>
        </p:spPr>
      </p:pic>
      <p:sp>
        <p:nvSpPr>
          <p:cNvPr id="2" name="Título 1">
            <a:extLst>
              <a:ext uri="{FF2B5EF4-FFF2-40B4-BE49-F238E27FC236}">
                <a16:creationId xmlns:a16="http://schemas.microsoft.com/office/drawing/2014/main" id="{913D0CCB-4FFD-D76C-2516-7E388FCAB981}"/>
              </a:ext>
            </a:extLst>
          </p:cNvPr>
          <p:cNvSpPr>
            <a:spLocks noGrp="1"/>
          </p:cNvSpPr>
          <p:nvPr>
            <p:ph type="title"/>
          </p:nvPr>
        </p:nvSpPr>
        <p:spPr>
          <a:xfrm>
            <a:off x="831850" y="1709738"/>
            <a:ext cx="10515600" cy="2852737"/>
          </a:xfrm>
        </p:spPr>
        <p:txBody>
          <a:bodyPr anchor="b"/>
          <a:lstStyle>
            <a:lvl1pPr>
              <a:defRPr sz="6000">
                <a:latin typeface="Verdana" panose="020B0604030504040204" pitchFamily="34" charset="0"/>
              </a:defRPr>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E1E21056-E582-22D1-6201-8C5FC793E5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7EB76F7-CED7-0277-AFCB-6886CB518DAF}"/>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5/08/2025</a:t>
            </a:fld>
            <a:endParaRPr lang="es-CO"/>
          </a:p>
        </p:txBody>
      </p:sp>
      <p:sp>
        <p:nvSpPr>
          <p:cNvPr id="5" name="Marcador de pie de página 4">
            <a:extLst>
              <a:ext uri="{FF2B5EF4-FFF2-40B4-BE49-F238E27FC236}">
                <a16:creationId xmlns:a16="http://schemas.microsoft.com/office/drawing/2014/main" id="{A4C8B0CA-24C5-6F63-CBFA-9062B6F26213}"/>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053FA383-2ECC-136F-2454-358FD4FC2159}"/>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spTree>
    <p:extLst>
      <p:ext uri="{BB962C8B-B14F-4D97-AF65-F5344CB8AC3E}">
        <p14:creationId xmlns:p14="http://schemas.microsoft.com/office/powerpoint/2010/main" val="365237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1_Encabezado de sección">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768AF38C-7AA8-7B59-8C18-C2A2BEC6B0D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2319" y="160369"/>
            <a:ext cx="1211761" cy="539050"/>
          </a:xfrm>
          <a:prstGeom prst="rect">
            <a:avLst/>
          </a:prstGeom>
        </p:spPr>
      </p:pic>
      <p:sp>
        <p:nvSpPr>
          <p:cNvPr id="2" name="Título 1">
            <a:extLst>
              <a:ext uri="{FF2B5EF4-FFF2-40B4-BE49-F238E27FC236}">
                <a16:creationId xmlns:a16="http://schemas.microsoft.com/office/drawing/2014/main" id="{913D0CCB-4FFD-D76C-2516-7E388FCAB981}"/>
              </a:ext>
            </a:extLst>
          </p:cNvPr>
          <p:cNvSpPr>
            <a:spLocks noGrp="1"/>
          </p:cNvSpPr>
          <p:nvPr>
            <p:ph type="title"/>
          </p:nvPr>
        </p:nvSpPr>
        <p:spPr>
          <a:xfrm>
            <a:off x="831850" y="1709738"/>
            <a:ext cx="10515600" cy="2852737"/>
          </a:xfrm>
        </p:spPr>
        <p:txBody>
          <a:bodyPr anchor="b"/>
          <a:lstStyle>
            <a:lvl1pPr>
              <a:defRPr sz="6000">
                <a:latin typeface="Verdana" panose="020B0604030504040204" pitchFamily="34" charset="0"/>
              </a:defRPr>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E1E21056-E582-22D1-6201-8C5FC793E5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7EB76F7-CED7-0277-AFCB-6886CB518DAF}"/>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5/08/2025</a:t>
            </a:fld>
            <a:endParaRPr lang="es-CO"/>
          </a:p>
        </p:txBody>
      </p:sp>
      <p:sp>
        <p:nvSpPr>
          <p:cNvPr id="5" name="Marcador de pie de página 4">
            <a:extLst>
              <a:ext uri="{FF2B5EF4-FFF2-40B4-BE49-F238E27FC236}">
                <a16:creationId xmlns:a16="http://schemas.microsoft.com/office/drawing/2014/main" id="{A4C8B0CA-24C5-6F63-CBFA-9062B6F26213}"/>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053FA383-2ECC-136F-2454-358FD4FC2159}"/>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spTree>
    <p:extLst>
      <p:ext uri="{BB962C8B-B14F-4D97-AF65-F5344CB8AC3E}">
        <p14:creationId xmlns:p14="http://schemas.microsoft.com/office/powerpoint/2010/main" val="2492472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Diseño personaliza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7719D9-6E19-756E-2B49-89BEBAF3BD07}"/>
              </a:ext>
            </a:extLst>
          </p:cNvPr>
          <p:cNvSpPr>
            <a:spLocks noGrp="1"/>
          </p:cNvSpPr>
          <p:nvPr>
            <p:ph type="title"/>
          </p:nvPr>
        </p:nvSpPr>
        <p:spPr>
          <a:xfrm>
            <a:off x="838200" y="3911889"/>
            <a:ext cx="10515600" cy="1325563"/>
          </a:xfrm>
        </p:spPr>
        <p:txBody>
          <a:bodyPr anchor="t">
            <a:normAutofit/>
          </a:bodyPr>
          <a:lstStyle>
            <a:lvl1pPr algn="l">
              <a:defRPr sz="1600"/>
            </a:lvl1pPr>
          </a:lstStyle>
          <a:p>
            <a:r>
              <a:rPr lang="es-MX"/>
              <a:t>Haz clic para modificar el estilo de título del patrón</a:t>
            </a:r>
            <a:endParaRPr lang="es-CO"/>
          </a:p>
        </p:txBody>
      </p:sp>
      <p:sp>
        <p:nvSpPr>
          <p:cNvPr id="3" name="Marcador de fecha 2">
            <a:extLst>
              <a:ext uri="{FF2B5EF4-FFF2-40B4-BE49-F238E27FC236}">
                <a16:creationId xmlns:a16="http://schemas.microsoft.com/office/drawing/2014/main" id="{0D3BD13A-1733-38E8-5FEA-CA73FDD4815E}"/>
              </a:ext>
            </a:extLst>
          </p:cNvPr>
          <p:cNvSpPr>
            <a:spLocks noGrp="1"/>
          </p:cNvSpPr>
          <p:nvPr>
            <p:ph type="dt" sz="half" idx="10"/>
          </p:nvPr>
        </p:nvSpPr>
        <p:spPr/>
        <p:txBody>
          <a:bodyPr/>
          <a:lstStyle/>
          <a:p>
            <a:fld id="{856A6FAC-9192-436B-870E-80DDE60983C7}" type="datetimeFigureOut">
              <a:rPr lang="es-CO" smtClean="0"/>
              <a:pPr/>
              <a:t>5/08/2025</a:t>
            </a:fld>
            <a:endParaRPr lang="es-CO"/>
          </a:p>
        </p:txBody>
      </p:sp>
      <p:sp>
        <p:nvSpPr>
          <p:cNvPr id="4" name="Marcador de pie de página 3">
            <a:extLst>
              <a:ext uri="{FF2B5EF4-FFF2-40B4-BE49-F238E27FC236}">
                <a16:creationId xmlns:a16="http://schemas.microsoft.com/office/drawing/2014/main" id="{5E3D9CDF-0F45-78E5-953C-7111CC88D7B6}"/>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301E63B4-B3C8-E21A-7DC4-BDF990A926D9}"/>
              </a:ext>
            </a:extLst>
          </p:cNvPr>
          <p:cNvSpPr>
            <a:spLocks noGrp="1"/>
          </p:cNvSpPr>
          <p:nvPr>
            <p:ph type="sldNum" sz="quarter" idx="12"/>
          </p:nvPr>
        </p:nvSpPr>
        <p:spPr/>
        <p:txBody>
          <a:bodyPr/>
          <a:lstStyle/>
          <a:p>
            <a:fld id="{C74CBB0B-5D0C-43FE-9043-22172208F6F8}" type="slidenum">
              <a:rPr lang="es-CO" smtClean="0"/>
              <a:pPr/>
              <a:t>‹Nº›</a:t>
            </a:fld>
            <a:endParaRPr lang="es-CO"/>
          </a:p>
        </p:txBody>
      </p:sp>
      <p:pic>
        <p:nvPicPr>
          <p:cNvPr id="6" name="Imagen 5">
            <a:extLst>
              <a:ext uri="{FF2B5EF4-FFF2-40B4-BE49-F238E27FC236}">
                <a16:creationId xmlns:a16="http://schemas.microsoft.com/office/drawing/2014/main" id="{B6353E25-F070-6B02-73D9-1885346AEF4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90119" y="160369"/>
            <a:ext cx="1211761" cy="539050"/>
          </a:xfrm>
          <a:prstGeom prst="rect">
            <a:avLst/>
          </a:prstGeom>
        </p:spPr>
      </p:pic>
      <p:sp>
        <p:nvSpPr>
          <p:cNvPr id="8" name="Marcador de posición de imagen 7">
            <a:extLst>
              <a:ext uri="{FF2B5EF4-FFF2-40B4-BE49-F238E27FC236}">
                <a16:creationId xmlns:a16="http://schemas.microsoft.com/office/drawing/2014/main" id="{7D18049B-DD02-E2AD-DED5-8E2131196789}"/>
              </a:ext>
            </a:extLst>
          </p:cNvPr>
          <p:cNvSpPr>
            <a:spLocks noGrp="1"/>
          </p:cNvSpPr>
          <p:nvPr>
            <p:ph type="pic" sz="quarter" idx="13"/>
          </p:nvPr>
        </p:nvSpPr>
        <p:spPr>
          <a:xfrm>
            <a:off x="0" y="1006475"/>
            <a:ext cx="12192000" cy="2300288"/>
          </a:xfrm>
        </p:spPr>
        <p:txBody>
          <a:bodyPr/>
          <a:lstStyle/>
          <a:p>
            <a:endParaRPr lang="es-CO"/>
          </a:p>
        </p:txBody>
      </p:sp>
    </p:spTree>
    <p:extLst>
      <p:ext uri="{BB962C8B-B14F-4D97-AF65-F5344CB8AC3E}">
        <p14:creationId xmlns:p14="http://schemas.microsoft.com/office/powerpoint/2010/main" val="3788948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Diseño personalizado">
    <p:spTree>
      <p:nvGrpSpPr>
        <p:cNvPr id="1" name=""/>
        <p:cNvGrpSpPr/>
        <p:nvPr/>
      </p:nvGrpSpPr>
      <p:grpSpPr>
        <a:xfrm>
          <a:off x="0" y="0"/>
          <a:ext cx="0" cy="0"/>
          <a:chOff x="0" y="0"/>
          <a:chExt cx="0" cy="0"/>
        </a:xfrm>
      </p:grpSpPr>
      <p:sp>
        <p:nvSpPr>
          <p:cNvPr id="3" name="Marcador de fecha 2">
            <a:extLst>
              <a:ext uri="{FF2B5EF4-FFF2-40B4-BE49-F238E27FC236}">
                <a16:creationId xmlns:a16="http://schemas.microsoft.com/office/drawing/2014/main" id="{0D3BD13A-1733-38E8-5FEA-CA73FDD4815E}"/>
              </a:ext>
            </a:extLst>
          </p:cNvPr>
          <p:cNvSpPr>
            <a:spLocks noGrp="1"/>
          </p:cNvSpPr>
          <p:nvPr>
            <p:ph type="dt" sz="half" idx="10"/>
          </p:nvPr>
        </p:nvSpPr>
        <p:spPr/>
        <p:txBody>
          <a:bodyPr/>
          <a:lstStyle/>
          <a:p>
            <a:fld id="{856A6FAC-9192-436B-870E-80DDE60983C7}" type="datetimeFigureOut">
              <a:rPr lang="es-CO" smtClean="0"/>
              <a:pPr/>
              <a:t>5/08/2025</a:t>
            </a:fld>
            <a:endParaRPr lang="es-CO"/>
          </a:p>
        </p:txBody>
      </p:sp>
      <p:sp>
        <p:nvSpPr>
          <p:cNvPr id="4" name="Marcador de pie de página 3">
            <a:extLst>
              <a:ext uri="{FF2B5EF4-FFF2-40B4-BE49-F238E27FC236}">
                <a16:creationId xmlns:a16="http://schemas.microsoft.com/office/drawing/2014/main" id="{5E3D9CDF-0F45-78E5-953C-7111CC88D7B6}"/>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301E63B4-B3C8-E21A-7DC4-BDF990A926D9}"/>
              </a:ext>
            </a:extLst>
          </p:cNvPr>
          <p:cNvSpPr>
            <a:spLocks noGrp="1"/>
          </p:cNvSpPr>
          <p:nvPr>
            <p:ph type="sldNum" sz="quarter" idx="12"/>
          </p:nvPr>
        </p:nvSpPr>
        <p:spPr/>
        <p:txBody>
          <a:bodyPr/>
          <a:lstStyle/>
          <a:p>
            <a:fld id="{C74CBB0B-5D0C-43FE-9043-22172208F6F8}" type="slidenum">
              <a:rPr lang="es-CO" smtClean="0"/>
              <a:pPr/>
              <a:t>‹Nº›</a:t>
            </a:fld>
            <a:endParaRPr lang="es-CO"/>
          </a:p>
        </p:txBody>
      </p:sp>
      <p:pic>
        <p:nvPicPr>
          <p:cNvPr id="6" name="Imagen 5">
            <a:extLst>
              <a:ext uri="{FF2B5EF4-FFF2-40B4-BE49-F238E27FC236}">
                <a16:creationId xmlns:a16="http://schemas.microsoft.com/office/drawing/2014/main" id="{B6353E25-F070-6B02-73D9-1885346AEF4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90119" y="160369"/>
            <a:ext cx="1211761" cy="539050"/>
          </a:xfrm>
          <a:prstGeom prst="rect">
            <a:avLst/>
          </a:prstGeom>
        </p:spPr>
      </p:pic>
      <p:sp>
        <p:nvSpPr>
          <p:cNvPr id="8" name="Marcador de posición de imagen 7">
            <a:extLst>
              <a:ext uri="{FF2B5EF4-FFF2-40B4-BE49-F238E27FC236}">
                <a16:creationId xmlns:a16="http://schemas.microsoft.com/office/drawing/2014/main" id="{7D18049B-DD02-E2AD-DED5-8E2131196789}"/>
              </a:ext>
            </a:extLst>
          </p:cNvPr>
          <p:cNvSpPr>
            <a:spLocks noGrp="1"/>
          </p:cNvSpPr>
          <p:nvPr>
            <p:ph type="pic" sz="quarter" idx="13"/>
          </p:nvPr>
        </p:nvSpPr>
        <p:spPr>
          <a:xfrm>
            <a:off x="0" y="4557712"/>
            <a:ext cx="12192000" cy="2300288"/>
          </a:xfrm>
        </p:spPr>
        <p:txBody>
          <a:bodyPr/>
          <a:lstStyle/>
          <a:p>
            <a:endParaRPr lang="es-CO"/>
          </a:p>
        </p:txBody>
      </p:sp>
      <p:sp>
        <p:nvSpPr>
          <p:cNvPr id="7" name="Título 1">
            <a:extLst>
              <a:ext uri="{FF2B5EF4-FFF2-40B4-BE49-F238E27FC236}">
                <a16:creationId xmlns:a16="http://schemas.microsoft.com/office/drawing/2014/main" id="{5BBD34A9-845A-96D3-7035-FBC7BF05766F}"/>
              </a:ext>
            </a:extLst>
          </p:cNvPr>
          <p:cNvSpPr>
            <a:spLocks noGrp="1"/>
          </p:cNvSpPr>
          <p:nvPr>
            <p:ph type="title"/>
          </p:nvPr>
        </p:nvSpPr>
        <p:spPr>
          <a:xfrm>
            <a:off x="838200" y="2332830"/>
            <a:ext cx="10515600" cy="1325563"/>
          </a:xfrm>
        </p:spPr>
        <p:txBody>
          <a:bodyPr anchor="t">
            <a:normAutofit/>
          </a:bodyPr>
          <a:lstStyle>
            <a:lvl1pPr algn="l">
              <a:defRPr sz="1600"/>
            </a:lvl1pPr>
          </a:lstStyle>
          <a:p>
            <a:r>
              <a:rPr lang="es-MX"/>
              <a:t>Haz clic para modificar el estilo de título del patrón</a:t>
            </a:r>
            <a:endParaRPr lang="es-CO"/>
          </a:p>
        </p:txBody>
      </p:sp>
    </p:spTree>
    <p:extLst>
      <p:ext uri="{BB962C8B-B14F-4D97-AF65-F5344CB8AC3E}">
        <p14:creationId xmlns:p14="http://schemas.microsoft.com/office/powerpoint/2010/main" val="30269787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CF842174-351A-5C35-E775-1CDC59E177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65D2E68F-9A0D-D89E-ED06-73EDB9E63B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D0A95696-420C-C45E-6F3E-ED258E8D8B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Verdana" panose="020B0604030504040204" pitchFamily="34" charset="0"/>
              </a:defRPr>
            </a:lvl1pPr>
          </a:lstStyle>
          <a:p>
            <a:fld id="{856A6FAC-9192-436B-870E-80DDE60983C7}" type="datetimeFigureOut">
              <a:rPr lang="es-CO" smtClean="0"/>
              <a:pPr/>
              <a:t>5/08/2025</a:t>
            </a:fld>
            <a:endParaRPr lang="es-CO"/>
          </a:p>
        </p:txBody>
      </p:sp>
      <p:sp>
        <p:nvSpPr>
          <p:cNvPr id="5" name="Marcador de pie de página 4">
            <a:extLst>
              <a:ext uri="{FF2B5EF4-FFF2-40B4-BE49-F238E27FC236}">
                <a16:creationId xmlns:a16="http://schemas.microsoft.com/office/drawing/2014/main" id="{4BEF4216-2A8E-0656-28FD-6CAD51853C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26FEC2FF-6B1B-D345-F657-95FAADED47F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Verdana" panose="020B0604030504040204" pitchFamily="34" charset="0"/>
              </a:defRPr>
            </a:lvl1pPr>
          </a:lstStyle>
          <a:p>
            <a:fld id="{C74CBB0B-5D0C-43FE-9043-22172208F6F8}" type="slidenum">
              <a:rPr lang="es-CO" smtClean="0"/>
              <a:pPr/>
              <a:t>‹Nº›</a:t>
            </a:fld>
            <a:endParaRPr lang="es-CO"/>
          </a:p>
        </p:txBody>
      </p:sp>
      <p:sp>
        <p:nvSpPr>
          <p:cNvPr id="8" name="CuadroTexto 7">
            <a:extLst>
              <a:ext uri="{FF2B5EF4-FFF2-40B4-BE49-F238E27FC236}">
                <a16:creationId xmlns:a16="http://schemas.microsoft.com/office/drawing/2014/main" id="{44679AA7-BD8D-B5FA-89DF-CB6380365878}"/>
              </a:ext>
            </a:extLst>
          </p:cNvPr>
          <p:cNvSpPr txBox="1"/>
          <p:nvPr userDrawn="1"/>
        </p:nvSpPr>
        <p:spPr>
          <a:xfrm>
            <a:off x="4747491" y="6475254"/>
            <a:ext cx="6964218" cy="246221"/>
          </a:xfrm>
          <a:prstGeom prst="rect">
            <a:avLst/>
          </a:prstGeom>
          <a:noFill/>
        </p:spPr>
        <p:txBody>
          <a:bodyPr wrap="square">
            <a:spAutoFit/>
          </a:bodyPr>
          <a:lstStyle/>
          <a:p>
            <a:pPr algn="r"/>
            <a:r>
              <a:rPr lang="es-CO" sz="1000">
                <a:solidFill>
                  <a:schemeClr val="bg2">
                    <a:lumMod val="75000"/>
                  </a:schemeClr>
                </a:solidFill>
                <a:latin typeface="+mn-lt"/>
              </a:rPr>
              <a:t>CÓDIGO: CCE-COM-FM-14  VERSIÓN: 01 DEL </a:t>
            </a:r>
            <a:r>
              <a:rPr lang="es-CO" sz="1000">
                <a:solidFill>
                  <a:schemeClr val="bg2">
                    <a:lumMod val="75000"/>
                  </a:schemeClr>
                </a:solidFill>
              </a:rPr>
              <a:t>01-06-2024</a:t>
            </a:r>
            <a:endParaRPr lang="es-CO" sz="1000">
              <a:solidFill>
                <a:schemeClr val="bg2">
                  <a:lumMod val="75000"/>
                </a:schemeClr>
              </a:solidFill>
              <a:latin typeface="+mn-lt"/>
            </a:endParaRPr>
          </a:p>
        </p:txBody>
      </p:sp>
    </p:spTree>
    <p:extLst>
      <p:ext uri="{BB962C8B-B14F-4D97-AF65-F5344CB8AC3E}">
        <p14:creationId xmlns:p14="http://schemas.microsoft.com/office/powerpoint/2010/main" val="1326068950"/>
      </p:ext>
    </p:extLst>
  </p:cSld>
  <p:clrMap bg1="lt1" tx1="dk1" bg2="lt2" tx2="dk2" accent1="accent1" accent2="accent2" accent3="accent3" accent4="accent4" accent5="accent5" accent6="accent6" hlink="hlink" folHlink="folHlink"/>
  <p:sldLayoutIdLst>
    <p:sldLayoutId id="2147483661" r:id="rId1"/>
    <p:sldLayoutId id="2147483649" r:id="rId2"/>
    <p:sldLayoutId id="2147483660" r:id="rId3"/>
    <p:sldLayoutId id="2147483667" r:id="rId4"/>
    <p:sldLayoutId id="2147483668" r:id="rId5"/>
    <p:sldLayoutId id="2147483651" r:id="rId6"/>
    <p:sldLayoutId id="2147483662" r:id="rId7"/>
    <p:sldLayoutId id="2147483669" r:id="rId8"/>
    <p:sldLayoutId id="2147483670" r:id="rId9"/>
    <p:sldLayoutId id="2147483663" r:id="rId10"/>
    <p:sldLayoutId id="2147483664" r:id="rId11"/>
    <p:sldLayoutId id="2147483665" r:id="rId12"/>
    <p:sldLayoutId id="2147483666" r:id="rId13"/>
    <p:sldLayoutId id="2147483650" r:id="rId14"/>
    <p:sldLayoutId id="2147483652" r:id="rId15"/>
    <p:sldLayoutId id="2147483653" r:id="rId16"/>
    <p:sldLayoutId id="2147483654" r:id="rId17"/>
    <p:sldLayoutId id="2147483655" r:id="rId18"/>
    <p:sldLayoutId id="2147483656" r:id="rId19"/>
    <p:sldLayoutId id="2147483657" r:id="rId20"/>
    <p:sldLayoutId id="2147483658" r:id="rId21"/>
    <p:sldLayoutId id="2147483659" r:id="rId22"/>
    <p:sldLayoutId id="2147483671" r:id="rId23"/>
    <p:sldLayoutId id="2147483672" r:id="rId24"/>
  </p:sldLayoutIdLst>
  <p:txStyles>
    <p:titleStyle>
      <a:lvl1pPr algn="l" defTabSz="914400" rtl="0" eaLnBrk="1" latinLnBrk="0" hangingPunct="1">
        <a:lnSpc>
          <a:spcPct val="90000"/>
        </a:lnSpc>
        <a:spcBef>
          <a:spcPct val="0"/>
        </a:spcBef>
        <a:buNone/>
        <a:defRPr sz="4400" kern="1200">
          <a:solidFill>
            <a:schemeClr val="tx1"/>
          </a:solidFill>
          <a:latin typeface="Verdana" panose="020B060403050404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Verdana" panose="020B060403050404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Verdana" panose="020B060403050404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Verdana" panose="020B060403050404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Verdana" panose="020B060403050404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Verdana" panose="020B060403050404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80961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82286A-7D5F-664E-9F3C-FF83D698A4CA}"/>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DD2DE091-A728-C17D-0EDF-82401DE1386B}"/>
              </a:ext>
            </a:extLst>
          </p:cNvPr>
          <p:cNvSpPr txBox="1"/>
          <p:nvPr/>
        </p:nvSpPr>
        <p:spPr>
          <a:xfrm>
            <a:off x="4981752" y="6639446"/>
            <a:ext cx="2228495" cy="261610"/>
          </a:xfrm>
          <a:prstGeom prst="rect">
            <a:avLst/>
          </a:prstGeom>
          <a:noFill/>
        </p:spPr>
        <p:txBody>
          <a:bodyPr wrap="none" rtlCol="0">
            <a:spAutoFit/>
          </a:bodyPr>
          <a:lstStyle/>
          <a:p>
            <a:pPr algn="ctr"/>
            <a:r>
              <a:rPr lang="es-CO" sz="1100" b="1">
                <a:solidFill>
                  <a:schemeClr val="bg1"/>
                </a:solidFill>
                <a:latin typeface="Verdana" panose="020B0604030504040204" pitchFamily="34" charset="0"/>
              </a:rPr>
              <a:t>www.---------------.gov.co</a:t>
            </a:r>
          </a:p>
        </p:txBody>
      </p:sp>
      <p:sp>
        <p:nvSpPr>
          <p:cNvPr id="8" name="CuadroTexto 7">
            <a:extLst>
              <a:ext uri="{FF2B5EF4-FFF2-40B4-BE49-F238E27FC236}">
                <a16:creationId xmlns:a16="http://schemas.microsoft.com/office/drawing/2014/main" id="{F10C25FD-C89E-956D-768D-470CD0B913E9}"/>
              </a:ext>
            </a:extLst>
          </p:cNvPr>
          <p:cNvSpPr txBox="1"/>
          <p:nvPr/>
        </p:nvSpPr>
        <p:spPr>
          <a:xfrm>
            <a:off x="2934198" y="717942"/>
            <a:ext cx="725221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CO" b="1" dirty="0">
                <a:solidFill>
                  <a:srgbClr val="898989"/>
                </a:solidFill>
              </a:rPr>
              <a:t>Estrategia de Rendición de cuentas Ciudadana 2025</a:t>
            </a:r>
            <a:endParaRPr lang="es-ES" dirty="0"/>
          </a:p>
        </p:txBody>
      </p:sp>
      <p:graphicFrame>
        <p:nvGraphicFramePr>
          <p:cNvPr id="3" name="Tabla 2">
            <a:extLst>
              <a:ext uri="{FF2B5EF4-FFF2-40B4-BE49-F238E27FC236}">
                <a16:creationId xmlns:a16="http://schemas.microsoft.com/office/drawing/2014/main" id="{369E4A38-59E4-38BA-D5A3-F7DC99079B07}"/>
              </a:ext>
            </a:extLst>
          </p:cNvPr>
          <p:cNvGraphicFramePr>
            <a:graphicFrameLocks noGrp="1"/>
          </p:cNvGraphicFramePr>
          <p:nvPr>
            <p:extLst>
              <p:ext uri="{D42A27DB-BD31-4B8C-83A1-F6EECF244321}">
                <p14:modId xmlns:p14="http://schemas.microsoft.com/office/powerpoint/2010/main" val="1927860358"/>
              </p:ext>
            </p:extLst>
          </p:nvPr>
        </p:nvGraphicFramePr>
        <p:xfrm>
          <a:off x="551658" y="1234740"/>
          <a:ext cx="11265986" cy="5417820"/>
        </p:xfrm>
        <a:graphic>
          <a:graphicData uri="http://schemas.openxmlformats.org/drawingml/2006/table">
            <a:tbl>
              <a:tblPr bandRow="1">
                <a:tableStyleId>{5C22544A-7EE6-4342-B048-85BDC9FD1C3A}</a:tableStyleId>
              </a:tblPr>
              <a:tblGrid>
                <a:gridCol w="1291389">
                  <a:extLst>
                    <a:ext uri="{9D8B030D-6E8A-4147-A177-3AD203B41FA5}">
                      <a16:colId xmlns:a16="http://schemas.microsoft.com/office/drawing/2014/main" val="3660182566"/>
                    </a:ext>
                  </a:extLst>
                </a:gridCol>
                <a:gridCol w="3353472">
                  <a:extLst>
                    <a:ext uri="{9D8B030D-6E8A-4147-A177-3AD203B41FA5}">
                      <a16:colId xmlns:a16="http://schemas.microsoft.com/office/drawing/2014/main" val="2566846450"/>
                    </a:ext>
                  </a:extLst>
                </a:gridCol>
                <a:gridCol w="608752">
                  <a:extLst>
                    <a:ext uri="{9D8B030D-6E8A-4147-A177-3AD203B41FA5}">
                      <a16:colId xmlns:a16="http://schemas.microsoft.com/office/drawing/2014/main" val="567208396"/>
                    </a:ext>
                  </a:extLst>
                </a:gridCol>
                <a:gridCol w="2026395">
                  <a:extLst>
                    <a:ext uri="{9D8B030D-6E8A-4147-A177-3AD203B41FA5}">
                      <a16:colId xmlns:a16="http://schemas.microsoft.com/office/drawing/2014/main" val="594391679"/>
                    </a:ext>
                  </a:extLst>
                </a:gridCol>
                <a:gridCol w="1073417">
                  <a:extLst>
                    <a:ext uri="{9D8B030D-6E8A-4147-A177-3AD203B41FA5}">
                      <a16:colId xmlns:a16="http://schemas.microsoft.com/office/drawing/2014/main" val="3142433872"/>
                    </a:ext>
                  </a:extLst>
                </a:gridCol>
                <a:gridCol w="2912561">
                  <a:extLst>
                    <a:ext uri="{9D8B030D-6E8A-4147-A177-3AD203B41FA5}">
                      <a16:colId xmlns:a16="http://schemas.microsoft.com/office/drawing/2014/main" val="2934999203"/>
                    </a:ext>
                  </a:extLst>
                </a:gridCol>
              </a:tblGrid>
              <a:tr h="570015">
                <a:tc>
                  <a:txBody>
                    <a:bodyPr/>
                    <a:lstStyle/>
                    <a:p>
                      <a:pPr algn="ctr" fontAlgn="base"/>
                      <a:r>
                        <a:rPr lang="es-MX" sz="1050" b="1" kern="1200">
                          <a:solidFill>
                            <a:schemeClr val="dk1"/>
                          </a:solidFill>
                          <a:effectLst/>
                          <a:latin typeface="Verdana"/>
                          <a:ea typeface="+mn-ea"/>
                          <a:cs typeface="+mn-cs"/>
                        </a:rPr>
                        <a:t>Categoría</a:t>
                      </a: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a:effectLst/>
                          <a:latin typeface="Verdana"/>
                        </a:rPr>
                        <a:t>Actividad</a:t>
                      </a:r>
                      <a:endParaRPr lang="es-MX">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dirty="0">
                          <a:effectLst/>
                          <a:latin typeface="Verdana"/>
                        </a:rPr>
                        <a:t>Meta</a:t>
                      </a:r>
                      <a:endParaRPr lang="es-MX" dirty="0">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a:effectLst/>
                          <a:latin typeface="Verdana"/>
                        </a:rPr>
                        <a:t>Producto</a:t>
                      </a:r>
                      <a:endParaRPr lang="es-MX">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a:effectLst/>
                          <a:latin typeface="Verdana"/>
                        </a:rPr>
                        <a:t>Fecha de realización</a:t>
                      </a:r>
                      <a:endParaRPr lang="es-MX">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a:effectLst/>
                          <a:latin typeface="Verdana"/>
                        </a:rPr>
                        <a:t>Dependencia Responsable</a:t>
                      </a:r>
                      <a:endParaRPr lang="es-MX">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43254029"/>
                  </a:ext>
                </a:extLst>
              </a:tr>
              <a:tr h="570015">
                <a:tc rowSpan="4">
                  <a:txBody>
                    <a:bodyPr/>
                    <a:lstStyle/>
                    <a:p>
                      <a:pPr lvl="0" algn="ctr">
                        <a:buNone/>
                      </a:pPr>
                      <a:r>
                        <a:rPr lang="es-MX" sz="1050" b="0" kern="1200">
                          <a:solidFill>
                            <a:schemeClr val="dk1"/>
                          </a:solidFill>
                          <a:effectLst/>
                          <a:latin typeface="Verdana"/>
                          <a:ea typeface="+mn-ea"/>
                          <a:cs typeface="+mn-cs"/>
                        </a:rPr>
                        <a:t>Subcomponente 1</a:t>
                      </a:r>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Realizar componente de </a:t>
                      </a:r>
                      <a:r>
                        <a:rPr lang="es-MX" sz="1050" b="0" i="0" u="none" strike="noStrike" baseline="0" noProof="0" err="1">
                          <a:solidFill>
                            <a:srgbClr val="000000"/>
                          </a:solidFill>
                          <a:effectLst/>
                          <a:latin typeface="Verdana"/>
                        </a:rPr>
                        <a:t>comunciaciones</a:t>
                      </a:r>
                      <a:r>
                        <a:rPr lang="es-MX" sz="1050" b="0" i="0" u="none" strike="noStrike" baseline="0" noProof="0">
                          <a:solidFill>
                            <a:srgbClr val="000000"/>
                          </a:solidFill>
                          <a:effectLst/>
                          <a:latin typeface="Verdana"/>
                        </a:rPr>
                        <a:t> de la estrategia de rendición de cuentas de acuerdo a lo indicado en el MURC</a:t>
                      </a:r>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1</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Estrategia de Comunicaciones</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30/06/2025</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Comunicaciones / Dirección General</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366541530"/>
                  </a:ext>
                </a:extLst>
              </a:tr>
              <a:tr h="570015">
                <a:tc vMerge="1">
                  <a:txBody>
                    <a:bodyPr/>
                    <a:lstStyle/>
                    <a:p>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Publicar boletines periódicos que incluyan los principales productos que se han generado en la Subdirección de Gestión Contractual.</a:t>
                      </a:r>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8</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Ocho (8) boletines con datos clave sobre Documentos Tipo, Manuales, Guías, conceptos jurídicos y Estudios Normativos.</a:t>
                      </a:r>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lnSpc>
                          <a:spcPct val="100000"/>
                        </a:lnSpc>
                        <a:spcBef>
                          <a:spcPts val="0"/>
                        </a:spcBef>
                        <a:spcAft>
                          <a:spcPts val="0"/>
                        </a:spcAft>
                        <a:buNone/>
                      </a:pPr>
                      <a:r>
                        <a:rPr lang="es-MX" sz="1100" b="0" i="0" u="none" strike="noStrike" noProof="0">
                          <a:solidFill>
                            <a:srgbClr val="000000"/>
                          </a:solidFill>
                          <a:effectLst/>
                          <a:latin typeface="Verdana"/>
                        </a:rPr>
                        <a:t>31/12/2025</a:t>
                      </a:r>
                    </a:p>
                    <a:p>
                      <a:pPr lvl="0" algn="ctr">
                        <a:buNone/>
                      </a:pPr>
                      <a:endParaRPr lang="es-MX" sz="1050" b="0">
                        <a:effectLst/>
                        <a:latin typeface="Verdana"/>
                      </a:endParaRP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Subdirección de Gestión Contractual</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573623925"/>
                  </a:ext>
                </a:extLst>
              </a:tr>
              <a:tr h="570015">
                <a:tc vMerge="1">
                  <a:txBody>
                    <a:bodyPr/>
                    <a:lstStyle/>
                    <a:p>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Difundir a través de redes sociales los principales logros y avances de la Subdirección de Gestión Contractual con una estrategia de contenido digital.</a:t>
                      </a:r>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1</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n-US" sz="1050" b="0" i="0" u="none" strike="noStrike" kern="1200" baseline="0" noProof="0" dirty="0">
                          <a:solidFill>
                            <a:srgbClr val="000000"/>
                          </a:solidFill>
                          <a:effectLst/>
                          <a:latin typeface="Verdana"/>
                          <a:ea typeface="+mn-ea"/>
                          <a:cs typeface="+mn-cs"/>
                        </a:rPr>
                        <a:t>Una (1) </a:t>
                      </a:r>
                      <a:r>
                        <a:rPr lang="en-US" sz="1050" b="0" i="0" u="none" strike="noStrike" kern="1200" baseline="0" noProof="0" dirty="0" err="1">
                          <a:solidFill>
                            <a:srgbClr val="000000"/>
                          </a:solidFill>
                          <a:effectLst/>
                          <a:latin typeface="Verdana"/>
                          <a:ea typeface="+mn-ea"/>
                          <a:cs typeface="+mn-cs"/>
                        </a:rPr>
                        <a:t>publicación</a:t>
                      </a:r>
                      <a:r>
                        <a:rPr lang="en-US" sz="1050" b="0" i="0" u="none" strike="noStrike" kern="1200" baseline="0" noProof="0" dirty="0">
                          <a:solidFill>
                            <a:srgbClr val="000000"/>
                          </a:solidFill>
                          <a:effectLst/>
                          <a:latin typeface="Verdana"/>
                          <a:ea typeface="+mn-ea"/>
                          <a:cs typeface="+mn-cs"/>
                        </a:rPr>
                        <a:t> </a:t>
                      </a:r>
                      <a:r>
                        <a:rPr lang="en-US" sz="1050" b="0" i="0" u="none" strike="noStrike" kern="1200" baseline="0" noProof="0" dirty="0" err="1">
                          <a:solidFill>
                            <a:srgbClr val="000000"/>
                          </a:solidFill>
                          <a:effectLst/>
                          <a:latin typeface="Verdana"/>
                          <a:ea typeface="+mn-ea"/>
                          <a:cs typeface="+mn-cs"/>
                        </a:rPr>
                        <a:t>en</a:t>
                      </a:r>
                      <a:r>
                        <a:rPr lang="en-US" sz="1050" b="0" i="0" u="none" strike="noStrike" kern="1200" baseline="0" noProof="0" dirty="0">
                          <a:solidFill>
                            <a:srgbClr val="000000"/>
                          </a:solidFill>
                          <a:effectLst/>
                          <a:latin typeface="Verdana"/>
                          <a:ea typeface="+mn-ea"/>
                          <a:cs typeface="+mn-cs"/>
                        </a:rPr>
                        <a:t> redes </a:t>
                      </a:r>
                      <a:r>
                        <a:rPr lang="en-US" sz="1050" b="0" i="0" u="none" strike="noStrike" kern="1200" baseline="0" noProof="0" dirty="0" err="1">
                          <a:solidFill>
                            <a:srgbClr val="000000"/>
                          </a:solidFill>
                          <a:effectLst/>
                          <a:latin typeface="Verdana"/>
                          <a:ea typeface="+mn-ea"/>
                          <a:cs typeface="+mn-cs"/>
                        </a:rPr>
                        <a:t>sociales</a:t>
                      </a:r>
                      <a:r>
                        <a:rPr lang="en-US" sz="1050" b="0" i="0" u="none" strike="noStrike" kern="1200" baseline="0" noProof="0" dirty="0">
                          <a:solidFill>
                            <a:srgbClr val="000000"/>
                          </a:solidFill>
                          <a:effectLst/>
                          <a:latin typeface="Verdana"/>
                          <a:ea typeface="+mn-ea"/>
                          <a:cs typeface="+mn-cs"/>
                        </a:rPr>
                        <a:t> con </a:t>
                      </a:r>
                      <a:r>
                        <a:rPr lang="en-US" sz="1050" b="0" i="0" u="none" strike="noStrike" kern="1200" baseline="0" noProof="0" dirty="0" err="1">
                          <a:solidFill>
                            <a:srgbClr val="000000"/>
                          </a:solidFill>
                          <a:effectLst/>
                          <a:latin typeface="Verdana"/>
                          <a:ea typeface="+mn-ea"/>
                          <a:cs typeface="+mn-cs"/>
                        </a:rPr>
                        <a:t>contenido</a:t>
                      </a:r>
                      <a:r>
                        <a:rPr lang="en-US" sz="1050" b="0" i="0" u="none" strike="noStrike" kern="1200" baseline="0" noProof="0" dirty="0">
                          <a:solidFill>
                            <a:srgbClr val="000000"/>
                          </a:solidFill>
                          <a:effectLst/>
                          <a:latin typeface="Verdana"/>
                          <a:ea typeface="+mn-ea"/>
                          <a:cs typeface="+mn-cs"/>
                        </a:rPr>
                        <a:t> visual (</a:t>
                      </a:r>
                      <a:r>
                        <a:rPr lang="en-US" sz="1050" b="0" i="0" u="none" strike="noStrike" kern="1200" baseline="0" noProof="0" dirty="0" err="1">
                          <a:solidFill>
                            <a:srgbClr val="000000"/>
                          </a:solidFill>
                          <a:effectLst/>
                          <a:latin typeface="Verdana"/>
                          <a:ea typeface="+mn-ea"/>
                          <a:cs typeface="+mn-cs"/>
                        </a:rPr>
                        <a:t>infografías</a:t>
                      </a:r>
                      <a:r>
                        <a:rPr lang="en-US" sz="1050" b="0" i="0" u="none" strike="noStrike" kern="1200" baseline="0" noProof="0" dirty="0">
                          <a:solidFill>
                            <a:srgbClr val="000000"/>
                          </a:solidFill>
                          <a:effectLst/>
                          <a:latin typeface="Verdana"/>
                          <a:ea typeface="+mn-ea"/>
                          <a:cs typeface="+mn-cs"/>
                        </a:rPr>
                        <a:t>, videos </a:t>
                      </a:r>
                      <a:r>
                        <a:rPr lang="en-US" sz="1050" b="0" i="0" u="none" strike="noStrike" kern="1200" baseline="0" noProof="0" dirty="0" err="1">
                          <a:solidFill>
                            <a:srgbClr val="000000"/>
                          </a:solidFill>
                          <a:effectLst/>
                          <a:latin typeface="Verdana"/>
                          <a:ea typeface="+mn-ea"/>
                          <a:cs typeface="+mn-cs"/>
                        </a:rPr>
                        <a:t>cortos</a:t>
                      </a:r>
                      <a:r>
                        <a:rPr lang="en-US" sz="1050" b="0" i="0" u="none" strike="noStrike" kern="1200" baseline="0" noProof="0" dirty="0">
                          <a:solidFill>
                            <a:srgbClr val="000000"/>
                          </a:solidFill>
                          <a:effectLst/>
                          <a:latin typeface="Verdana"/>
                          <a:ea typeface="+mn-ea"/>
                          <a:cs typeface="+mn-cs"/>
                        </a:rPr>
                        <a:t>, </a:t>
                      </a:r>
                      <a:r>
                        <a:rPr lang="en-US" sz="1050" b="0" i="0" u="none" strike="noStrike" kern="1200" baseline="0" noProof="0" dirty="0" err="1">
                          <a:solidFill>
                            <a:srgbClr val="000000"/>
                          </a:solidFill>
                          <a:effectLst/>
                          <a:latin typeface="Verdana"/>
                          <a:ea typeface="+mn-ea"/>
                          <a:cs typeface="+mn-cs"/>
                        </a:rPr>
                        <a:t>historias</a:t>
                      </a:r>
                      <a:r>
                        <a:rPr lang="en-US" sz="1050" b="0" i="0" u="none" strike="noStrike" kern="1200" baseline="0" noProof="0" dirty="0">
                          <a:solidFill>
                            <a:srgbClr val="000000"/>
                          </a:solidFill>
                          <a:effectLst/>
                          <a:latin typeface="Verdana"/>
                          <a:ea typeface="+mn-ea"/>
                          <a:cs typeface="+mn-cs"/>
                        </a:rPr>
                        <a:t> o </a:t>
                      </a:r>
                      <a:r>
                        <a:rPr lang="en-US" sz="1050" b="0" i="0" u="none" strike="noStrike" kern="1200" baseline="0" noProof="0" dirty="0" err="1">
                          <a:solidFill>
                            <a:srgbClr val="000000"/>
                          </a:solidFill>
                          <a:effectLst/>
                          <a:latin typeface="Verdana"/>
                          <a:ea typeface="+mn-ea"/>
                          <a:cs typeface="+mn-cs"/>
                        </a:rPr>
                        <a:t>carruseles</a:t>
                      </a:r>
                      <a:r>
                        <a:rPr lang="en-US" sz="1050" b="0" i="0" u="none" strike="noStrike" kern="1200" baseline="0" noProof="0" dirty="0">
                          <a:solidFill>
                            <a:srgbClr val="000000"/>
                          </a:solidFill>
                          <a:effectLst/>
                          <a:latin typeface="Verdana"/>
                          <a:ea typeface="+mn-ea"/>
                          <a:cs typeface="+mn-cs"/>
                        </a:rPr>
                        <a:t>) </a:t>
                      </a:r>
                      <a:r>
                        <a:rPr lang="en-US" sz="1050" b="0" i="0" u="none" strike="noStrike" kern="1200" baseline="0" noProof="0" dirty="0" err="1">
                          <a:solidFill>
                            <a:srgbClr val="000000"/>
                          </a:solidFill>
                          <a:effectLst/>
                          <a:latin typeface="Verdana"/>
                          <a:ea typeface="+mn-ea"/>
                          <a:cs typeface="+mn-cs"/>
                        </a:rPr>
                        <a:t>sobre</a:t>
                      </a:r>
                      <a:r>
                        <a:rPr lang="en-US" sz="1050" b="0" i="0" u="none" strike="noStrike" kern="1200" baseline="0" noProof="0" dirty="0">
                          <a:solidFill>
                            <a:srgbClr val="000000"/>
                          </a:solidFill>
                          <a:effectLst/>
                          <a:latin typeface="Verdana"/>
                          <a:ea typeface="+mn-ea"/>
                          <a:cs typeface="+mn-cs"/>
                        </a:rPr>
                        <a:t> </a:t>
                      </a:r>
                      <a:r>
                        <a:rPr lang="en-US" sz="1050" b="0" i="0" u="none" strike="noStrike" kern="1200" baseline="0" noProof="0" dirty="0" err="1">
                          <a:solidFill>
                            <a:srgbClr val="000000"/>
                          </a:solidFill>
                          <a:effectLst/>
                          <a:latin typeface="Verdana"/>
                          <a:ea typeface="+mn-ea"/>
                          <a:cs typeface="+mn-cs"/>
                        </a:rPr>
                        <a:t>los</a:t>
                      </a:r>
                      <a:r>
                        <a:rPr lang="en-US" sz="1050" b="0" i="0" u="none" strike="noStrike" kern="1200" baseline="0" noProof="0" dirty="0">
                          <a:solidFill>
                            <a:srgbClr val="000000"/>
                          </a:solidFill>
                          <a:effectLst/>
                          <a:latin typeface="Verdana"/>
                          <a:ea typeface="+mn-ea"/>
                          <a:cs typeface="+mn-cs"/>
                        </a:rPr>
                        <a:t> </a:t>
                      </a:r>
                      <a:r>
                        <a:rPr lang="en-US" sz="1050" b="0" i="0" u="none" strike="noStrike" kern="1200" baseline="0" noProof="0" dirty="0" err="1">
                          <a:solidFill>
                            <a:srgbClr val="000000"/>
                          </a:solidFill>
                          <a:effectLst/>
                          <a:latin typeface="Verdana"/>
                          <a:ea typeface="+mn-ea"/>
                          <a:cs typeface="+mn-cs"/>
                        </a:rPr>
                        <a:t>logros</a:t>
                      </a:r>
                      <a:r>
                        <a:rPr lang="en-US" sz="1050" b="0" i="0" u="none" strike="noStrike" kern="1200" baseline="0" noProof="0" dirty="0">
                          <a:solidFill>
                            <a:srgbClr val="000000"/>
                          </a:solidFill>
                          <a:effectLst/>
                          <a:latin typeface="Verdana"/>
                          <a:ea typeface="+mn-ea"/>
                          <a:cs typeface="+mn-cs"/>
                        </a:rPr>
                        <a:t> y/o </a:t>
                      </a:r>
                      <a:r>
                        <a:rPr lang="en-US" sz="1050" b="0" i="0" u="none" strike="noStrike" kern="1200" baseline="0" noProof="0" dirty="0" err="1">
                          <a:solidFill>
                            <a:srgbClr val="000000"/>
                          </a:solidFill>
                          <a:effectLst/>
                          <a:latin typeface="Verdana"/>
                          <a:ea typeface="+mn-ea"/>
                          <a:cs typeface="+mn-cs"/>
                        </a:rPr>
                        <a:t>avances</a:t>
                      </a:r>
                      <a:r>
                        <a:rPr lang="en-US" sz="1050" b="0" i="0" u="none" strike="noStrike" kern="1200" baseline="0" noProof="0" dirty="0">
                          <a:solidFill>
                            <a:srgbClr val="000000"/>
                          </a:solidFill>
                          <a:effectLst/>
                          <a:latin typeface="Verdana"/>
                          <a:ea typeface="+mn-ea"/>
                          <a:cs typeface="+mn-cs"/>
                        </a:rPr>
                        <a:t> de la </a:t>
                      </a:r>
                      <a:r>
                        <a:rPr lang="en-US" sz="1050" b="0" i="0" u="none" strike="noStrike" kern="1200" baseline="0" noProof="0" dirty="0" err="1">
                          <a:solidFill>
                            <a:srgbClr val="000000"/>
                          </a:solidFill>
                          <a:effectLst/>
                          <a:latin typeface="Verdana"/>
                          <a:ea typeface="+mn-ea"/>
                          <a:cs typeface="+mn-cs"/>
                        </a:rPr>
                        <a:t>subdirección</a:t>
                      </a:r>
                      <a:r>
                        <a:rPr lang="en-US" sz="1050" b="0" i="0" u="none" strike="noStrike" kern="1200" baseline="0" noProof="0" dirty="0">
                          <a:solidFill>
                            <a:srgbClr val="000000"/>
                          </a:solidFill>
                          <a:effectLst/>
                          <a:latin typeface="Verdana"/>
                          <a:ea typeface="+mn-ea"/>
                          <a:cs typeface="+mn-cs"/>
                        </a:rPr>
                        <a:t>.</a:t>
                      </a:r>
                      <a:endParaRPr lang="en-US" sz="1050" b="0" i="0" u="none" strike="noStrike" kern="1200" baseline="0" dirty="0">
                        <a:solidFill>
                          <a:srgbClr val="000000"/>
                        </a:solidFill>
                        <a:effectLst/>
                        <a:latin typeface="Verdana"/>
                        <a:ea typeface="+mn-ea"/>
                        <a:cs typeface="+mn-cs"/>
                      </a:endParaRP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lnSpc>
                          <a:spcPct val="100000"/>
                        </a:lnSpc>
                        <a:spcBef>
                          <a:spcPts val="0"/>
                        </a:spcBef>
                        <a:spcAft>
                          <a:spcPts val="0"/>
                        </a:spcAft>
                        <a:buNone/>
                      </a:pPr>
                      <a:r>
                        <a:rPr lang="es-MX" sz="1100" b="0" i="0" u="none" strike="noStrike" noProof="0">
                          <a:solidFill>
                            <a:srgbClr val="000000"/>
                          </a:solidFill>
                          <a:effectLst/>
                          <a:latin typeface="Verdana"/>
                        </a:rPr>
                        <a:t>31/12/2025</a:t>
                      </a:r>
                    </a:p>
                    <a:p>
                      <a:pPr lvl="0" algn="ctr">
                        <a:buNone/>
                      </a:pPr>
                      <a:endParaRPr lang="es-MX" sz="1050" b="0">
                        <a:effectLst/>
                        <a:latin typeface="Verdana"/>
                      </a:endParaRP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lnSpc>
                          <a:spcPct val="100000"/>
                        </a:lnSpc>
                        <a:spcBef>
                          <a:spcPts val="0"/>
                        </a:spcBef>
                        <a:spcAft>
                          <a:spcPts val="0"/>
                        </a:spcAft>
                        <a:buNone/>
                      </a:pPr>
                      <a:r>
                        <a:rPr lang="es-MX" sz="1100" b="0" i="0" u="none" strike="noStrike" noProof="0">
                          <a:solidFill>
                            <a:srgbClr val="000000"/>
                          </a:solidFill>
                          <a:effectLst/>
                          <a:latin typeface="Verdana"/>
                        </a:rPr>
                        <a:t>Subdirección de Gestión Contractual</a:t>
                      </a:r>
                    </a:p>
                    <a:p>
                      <a:pPr lvl="0" algn="ctr">
                        <a:buNone/>
                      </a:pPr>
                      <a:endParaRPr lang="es-MX" sz="1050" b="0">
                        <a:effectLst/>
                        <a:latin typeface="Verdana"/>
                      </a:endParaRP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861903489"/>
                  </a:ext>
                </a:extLst>
              </a:tr>
              <a:tr h="1710045">
                <a:tc vMerge="1">
                  <a:txBody>
                    <a:bodyPr/>
                    <a:lstStyle/>
                    <a:p>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Socializar con la ciudadanía y grupos de valor los aportes realizados en los procesos de estructuración y actualización de los Documentos Tipo, Manuales, Guías y Proyectos Normativos.</a:t>
                      </a:r>
                      <a:endParaRPr lang="en-US"/>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a:txBody>
                    <a:bodyPr/>
                    <a:lstStyle/>
                    <a:p>
                      <a:pPr lvl="0" algn="ctr">
                        <a:buNone/>
                      </a:pPr>
                      <a:r>
                        <a:rPr lang="es-MX" sz="1050" b="0" dirty="0">
                          <a:effectLst/>
                          <a:latin typeface="Verdana"/>
                        </a:rPr>
                        <a:t>1</a:t>
                      </a:r>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a:txBody>
                    <a:bodyPr/>
                    <a:lstStyle/>
                    <a:p>
                      <a:pPr lvl="0" algn="ctr">
                        <a:buNone/>
                      </a:pPr>
                      <a:r>
                        <a:rPr lang="es-MX" sz="1050" b="0" i="0" u="none" strike="noStrike" baseline="0" noProof="0" dirty="0">
                          <a:solidFill>
                            <a:srgbClr val="000000"/>
                          </a:solidFill>
                          <a:effectLst/>
                          <a:latin typeface="Verdana"/>
                        </a:rPr>
                        <a:t>Tablero de Resultados sobre la Participación Ciudadana en la Construcción y Actualización de Documentos Tipo, Guías, Manuales y Proyectos Normativos, con cifras y análisis interactivo, disponible en el micrositio de transparencia.</a:t>
                      </a:r>
                      <a:endParaRPr lang="en-US" dirty="0"/>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a:txBody>
                    <a:bodyPr/>
                    <a:lstStyle/>
                    <a:p>
                      <a:pPr lvl="0" algn="ctr">
                        <a:lnSpc>
                          <a:spcPct val="100000"/>
                        </a:lnSpc>
                        <a:spcBef>
                          <a:spcPts val="0"/>
                        </a:spcBef>
                        <a:spcAft>
                          <a:spcPts val="0"/>
                        </a:spcAft>
                        <a:buNone/>
                      </a:pPr>
                      <a:r>
                        <a:rPr lang="es-MX" sz="1100" b="0" i="0" u="none" strike="noStrike" noProof="0">
                          <a:solidFill>
                            <a:srgbClr val="000000"/>
                          </a:solidFill>
                          <a:effectLst/>
                          <a:latin typeface="Verdana"/>
                        </a:rPr>
                        <a:t>31/12/2025</a:t>
                      </a:r>
                    </a:p>
                    <a:p>
                      <a:pPr lvl="0" algn="ctr">
                        <a:buNone/>
                      </a:pPr>
                      <a:endParaRPr lang="es-MX" sz="1050" b="0">
                        <a:effectLst/>
                        <a:latin typeface="Verdana"/>
                      </a:endParaRPr>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a:txBody>
                    <a:bodyPr/>
                    <a:lstStyle/>
                    <a:p>
                      <a:pPr lvl="0" algn="ctr">
                        <a:lnSpc>
                          <a:spcPct val="100000"/>
                        </a:lnSpc>
                        <a:spcBef>
                          <a:spcPts val="0"/>
                        </a:spcBef>
                        <a:spcAft>
                          <a:spcPts val="0"/>
                        </a:spcAft>
                        <a:buNone/>
                      </a:pPr>
                      <a:r>
                        <a:rPr lang="es-MX" sz="1100" b="0" i="0" u="none" strike="noStrike" noProof="0" dirty="0">
                          <a:solidFill>
                            <a:srgbClr val="000000"/>
                          </a:solidFill>
                          <a:effectLst/>
                          <a:latin typeface="Verdana"/>
                        </a:rPr>
                        <a:t>Subdirección de Gestión Contractual</a:t>
                      </a:r>
                    </a:p>
                    <a:p>
                      <a:pPr lvl="0" algn="ctr">
                        <a:buNone/>
                      </a:pPr>
                      <a:endParaRPr lang="es-MX" sz="1050" b="0" dirty="0">
                        <a:effectLst/>
                        <a:latin typeface="Verdana"/>
                      </a:endParaRPr>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extLst>
                  <a:ext uri="{0D108BD9-81ED-4DB2-BD59-A6C34878D82A}">
                    <a16:rowId xmlns:a16="http://schemas.microsoft.com/office/drawing/2014/main" val="1244132576"/>
                  </a:ext>
                </a:extLst>
              </a:tr>
            </a:tbl>
          </a:graphicData>
        </a:graphic>
      </p:graphicFrame>
    </p:spTree>
    <p:extLst>
      <p:ext uri="{BB962C8B-B14F-4D97-AF65-F5344CB8AC3E}">
        <p14:creationId xmlns:p14="http://schemas.microsoft.com/office/powerpoint/2010/main" val="31533778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43DAAB-9C98-782F-9C01-B16B6627D92F}"/>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395F0745-AC85-3E2E-F07A-879DB42C0534}"/>
              </a:ext>
            </a:extLst>
          </p:cNvPr>
          <p:cNvSpPr txBox="1"/>
          <p:nvPr/>
        </p:nvSpPr>
        <p:spPr>
          <a:xfrm>
            <a:off x="4981752" y="6639446"/>
            <a:ext cx="2228495" cy="261610"/>
          </a:xfrm>
          <a:prstGeom prst="rect">
            <a:avLst/>
          </a:prstGeom>
          <a:noFill/>
        </p:spPr>
        <p:txBody>
          <a:bodyPr wrap="none" rtlCol="0">
            <a:spAutoFit/>
          </a:bodyPr>
          <a:lstStyle/>
          <a:p>
            <a:pPr algn="ctr"/>
            <a:r>
              <a:rPr lang="es-CO" sz="1100" b="1">
                <a:solidFill>
                  <a:schemeClr val="bg1"/>
                </a:solidFill>
                <a:latin typeface="Verdana" panose="020B0604030504040204" pitchFamily="34" charset="0"/>
              </a:rPr>
              <a:t>www.---------------.gov.co</a:t>
            </a:r>
          </a:p>
        </p:txBody>
      </p:sp>
      <p:sp>
        <p:nvSpPr>
          <p:cNvPr id="8" name="CuadroTexto 7">
            <a:extLst>
              <a:ext uri="{FF2B5EF4-FFF2-40B4-BE49-F238E27FC236}">
                <a16:creationId xmlns:a16="http://schemas.microsoft.com/office/drawing/2014/main" id="{476CFAB1-8E10-4DEE-0EE0-2EE466E35098}"/>
              </a:ext>
            </a:extLst>
          </p:cNvPr>
          <p:cNvSpPr txBox="1"/>
          <p:nvPr/>
        </p:nvSpPr>
        <p:spPr>
          <a:xfrm>
            <a:off x="3289561" y="707132"/>
            <a:ext cx="698829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CO" b="1" dirty="0">
                <a:solidFill>
                  <a:srgbClr val="898989"/>
                </a:solidFill>
              </a:rPr>
              <a:t>Estrategia de Rendición de cuentas Ciudadana 2025</a:t>
            </a:r>
            <a:endParaRPr lang="es-ES" dirty="0"/>
          </a:p>
        </p:txBody>
      </p:sp>
      <p:graphicFrame>
        <p:nvGraphicFramePr>
          <p:cNvPr id="3" name="Tabla 2">
            <a:extLst>
              <a:ext uri="{FF2B5EF4-FFF2-40B4-BE49-F238E27FC236}">
                <a16:creationId xmlns:a16="http://schemas.microsoft.com/office/drawing/2014/main" id="{821FF27E-61FD-C3D5-3B03-57B2DDD98DEE}"/>
              </a:ext>
            </a:extLst>
          </p:cNvPr>
          <p:cNvGraphicFramePr>
            <a:graphicFrameLocks noGrp="1"/>
          </p:cNvGraphicFramePr>
          <p:nvPr/>
        </p:nvGraphicFramePr>
        <p:xfrm>
          <a:off x="460944" y="1080526"/>
          <a:ext cx="11265986" cy="5693461"/>
        </p:xfrm>
        <a:graphic>
          <a:graphicData uri="http://schemas.openxmlformats.org/drawingml/2006/table">
            <a:tbl>
              <a:tblPr bandRow="1">
                <a:tableStyleId>{5C22544A-7EE6-4342-B048-85BDC9FD1C3A}</a:tableStyleId>
              </a:tblPr>
              <a:tblGrid>
                <a:gridCol w="1291389">
                  <a:extLst>
                    <a:ext uri="{9D8B030D-6E8A-4147-A177-3AD203B41FA5}">
                      <a16:colId xmlns:a16="http://schemas.microsoft.com/office/drawing/2014/main" val="3660182566"/>
                    </a:ext>
                  </a:extLst>
                </a:gridCol>
                <a:gridCol w="3353472">
                  <a:extLst>
                    <a:ext uri="{9D8B030D-6E8A-4147-A177-3AD203B41FA5}">
                      <a16:colId xmlns:a16="http://schemas.microsoft.com/office/drawing/2014/main" val="2566846450"/>
                    </a:ext>
                  </a:extLst>
                </a:gridCol>
                <a:gridCol w="608752">
                  <a:extLst>
                    <a:ext uri="{9D8B030D-6E8A-4147-A177-3AD203B41FA5}">
                      <a16:colId xmlns:a16="http://schemas.microsoft.com/office/drawing/2014/main" val="567208396"/>
                    </a:ext>
                  </a:extLst>
                </a:gridCol>
                <a:gridCol w="2026395">
                  <a:extLst>
                    <a:ext uri="{9D8B030D-6E8A-4147-A177-3AD203B41FA5}">
                      <a16:colId xmlns:a16="http://schemas.microsoft.com/office/drawing/2014/main" val="594391679"/>
                    </a:ext>
                  </a:extLst>
                </a:gridCol>
                <a:gridCol w="1073417">
                  <a:extLst>
                    <a:ext uri="{9D8B030D-6E8A-4147-A177-3AD203B41FA5}">
                      <a16:colId xmlns:a16="http://schemas.microsoft.com/office/drawing/2014/main" val="3142433872"/>
                    </a:ext>
                  </a:extLst>
                </a:gridCol>
                <a:gridCol w="2912561">
                  <a:extLst>
                    <a:ext uri="{9D8B030D-6E8A-4147-A177-3AD203B41FA5}">
                      <a16:colId xmlns:a16="http://schemas.microsoft.com/office/drawing/2014/main" val="2934999203"/>
                    </a:ext>
                  </a:extLst>
                </a:gridCol>
              </a:tblGrid>
              <a:tr h="570015">
                <a:tc>
                  <a:txBody>
                    <a:bodyPr/>
                    <a:lstStyle/>
                    <a:p>
                      <a:pPr algn="ctr" fontAlgn="base"/>
                      <a:r>
                        <a:rPr lang="es-MX" sz="1050" b="1" kern="1200">
                          <a:solidFill>
                            <a:schemeClr val="dk1"/>
                          </a:solidFill>
                          <a:effectLst/>
                          <a:latin typeface="Verdana"/>
                          <a:ea typeface="+mn-ea"/>
                          <a:cs typeface="+mn-cs"/>
                        </a:rPr>
                        <a:t>Categoría</a:t>
                      </a: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dirty="0">
                          <a:effectLst/>
                          <a:latin typeface="Verdana"/>
                        </a:rPr>
                        <a:t>Actividad</a:t>
                      </a:r>
                      <a:endParaRPr lang="es-MX" dirty="0">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a:effectLst/>
                          <a:latin typeface="Verdana"/>
                        </a:rPr>
                        <a:t>Meta</a:t>
                      </a:r>
                      <a:endParaRPr lang="es-MX">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a:effectLst/>
                          <a:latin typeface="Verdana"/>
                        </a:rPr>
                        <a:t>Producto</a:t>
                      </a:r>
                      <a:endParaRPr lang="es-MX">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a:effectLst/>
                          <a:latin typeface="Verdana"/>
                        </a:rPr>
                        <a:t>Fecha de realización</a:t>
                      </a:r>
                      <a:endParaRPr lang="es-MX">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a:effectLst/>
                          <a:latin typeface="Verdana"/>
                        </a:rPr>
                        <a:t>Dependencia Responsable</a:t>
                      </a:r>
                      <a:endParaRPr lang="es-MX">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43254029"/>
                  </a:ext>
                </a:extLst>
              </a:tr>
              <a:tr h="570015">
                <a:tc rowSpan="5">
                  <a:txBody>
                    <a:bodyPr/>
                    <a:lstStyle/>
                    <a:p>
                      <a:pPr lvl="0" algn="ctr">
                        <a:buNone/>
                      </a:pPr>
                      <a:r>
                        <a:rPr lang="es-MX" sz="1050" b="0" kern="1200">
                          <a:solidFill>
                            <a:schemeClr val="dk1"/>
                          </a:solidFill>
                          <a:effectLst/>
                          <a:latin typeface="Verdana"/>
                          <a:ea typeface="+mn-ea"/>
                          <a:cs typeface="+mn-cs"/>
                        </a:rPr>
                        <a:t>Subcomponente 1</a:t>
                      </a:r>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Difundir la gestión de la subdirección de Negocios sobre el estado y evolución de la estructuración y la administración de los Mecanismos de Agregación de Demanda (MAD) en la vigencia 2025</a:t>
                      </a:r>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5</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Infografías mensuales en lenguaje claro sobre la gestión de los MAD difundido </a:t>
                      </a:r>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100" b="0" i="0" u="none" strike="noStrike" noProof="0">
                          <a:solidFill>
                            <a:srgbClr val="000000"/>
                          </a:solidFill>
                          <a:effectLst/>
                          <a:latin typeface="Verdana"/>
                        </a:rPr>
                        <a:t>30/11/2025</a:t>
                      </a:r>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lnSpc>
                          <a:spcPct val="100000"/>
                        </a:lnSpc>
                        <a:spcBef>
                          <a:spcPts val="0"/>
                        </a:spcBef>
                        <a:spcAft>
                          <a:spcPts val="0"/>
                        </a:spcAft>
                        <a:buNone/>
                      </a:pPr>
                      <a:r>
                        <a:rPr lang="es-MX" sz="1100" b="0" i="0" u="none" strike="noStrike" noProof="0">
                          <a:solidFill>
                            <a:srgbClr val="000000"/>
                          </a:solidFill>
                          <a:effectLst/>
                          <a:latin typeface="Verdana"/>
                        </a:rPr>
                        <a:t>Subdirección de Negocios</a:t>
                      </a:r>
                    </a:p>
                    <a:p>
                      <a:pPr lvl="0" algn="ctr">
                        <a:buNone/>
                      </a:pPr>
                      <a:endParaRPr lang="es-MX" sz="1050" b="0">
                        <a:effectLst/>
                        <a:latin typeface="Verdana"/>
                      </a:endParaRP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366541530"/>
                  </a:ext>
                </a:extLst>
              </a:tr>
              <a:tr h="1307431">
                <a:tc vMerge="1">
                  <a:txBody>
                    <a:bodyPr/>
                    <a:lstStyle/>
                    <a:p>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Difundir la gestión de los Mecanismos de Agregación de Demanda (MAD) en operación, gestionados por la Agencia, abarcando diferentes categorías para el año 2025, con el fin de garantizar la transparencia y mejorar el entendimiento de estos procesos entre todos los grupos de valor interesados.</a:t>
                      </a:r>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2</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Cartilla trimestral con información relevante de la operación de los MAD en diferentes categorías difundido</a:t>
                      </a:r>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lnSpc>
                          <a:spcPct val="100000"/>
                        </a:lnSpc>
                        <a:spcBef>
                          <a:spcPts val="0"/>
                        </a:spcBef>
                        <a:spcAft>
                          <a:spcPts val="0"/>
                        </a:spcAft>
                        <a:buNone/>
                      </a:pPr>
                      <a:r>
                        <a:rPr lang="es-MX" sz="1100" b="0" i="0" u="none" strike="noStrike" noProof="0">
                          <a:solidFill>
                            <a:srgbClr val="000000"/>
                          </a:solidFill>
                          <a:effectLst/>
                          <a:latin typeface="Verdana"/>
                        </a:rPr>
                        <a:t>30/11/2025</a:t>
                      </a:r>
                    </a:p>
                    <a:p>
                      <a:pPr lvl="0" algn="ctr">
                        <a:lnSpc>
                          <a:spcPct val="100000"/>
                        </a:lnSpc>
                        <a:spcBef>
                          <a:spcPts val="0"/>
                        </a:spcBef>
                        <a:spcAft>
                          <a:spcPts val="0"/>
                        </a:spcAft>
                        <a:buNone/>
                      </a:pPr>
                      <a:endParaRPr lang="es-MX" sz="1100" b="0" i="0" u="none" strike="noStrike" noProof="0">
                        <a:solidFill>
                          <a:srgbClr val="000000"/>
                        </a:solidFill>
                        <a:effectLst/>
                        <a:latin typeface="Verdana"/>
                      </a:endParaRP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100" b="0" i="0" u="none" strike="noStrike" noProof="0">
                          <a:solidFill>
                            <a:srgbClr val="000000"/>
                          </a:solidFill>
                          <a:effectLst/>
                          <a:latin typeface="Verdana"/>
                        </a:rPr>
                        <a:t>Subdirección de Negocios</a:t>
                      </a:r>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573623925"/>
                  </a:ext>
                </a:extLst>
              </a:tr>
              <a:tr h="570015">
                <a:tc vMerge="1">
                  <a:txBody>
                    <a:bodyPr/>
                    <a:lstStyle/>
                    <a:p>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Dar a conocer la gestión del Observatorio Oficial de Contratación Estatal con relación a estudios y documentos del sistema de compra pública</a:t>
                      </a:r>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2</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n-US" sz="1050" b="0" i="0" u="none" strike="noStrike" kern="1200" baseline="0" noProof="0" err="1">
                          <a:solidFill>
                            <a:srgbClr val="000000"/>
                          </a:solidFill>
                          <a:effectLst/>
                          <a:latin typeface="Verdana"/>
                        </a:rPr>
                        <a:t>Elemento</a:t>
                      </a:r>
                      <a:r>
                        <a:rPr lang="en-US" sz="1050" b="0" i="0" u="none" strike="noStrike" kern="1200" baseline="0" noProof="0">
                          <a:solidFill>
                            <a:srgbClr val="000000"/>
                          </a:solidFill>
                          <a:effectLst/>
                          <a:latin typeface="Verdana"/>
                        </a:rPr>
                        <a:t> </a:t>
                      </a:r>
                      <a:r>
                        <a:rPr lang="en-US" sz="1050" b="0" i="0" u="none" strike="noStrike" kern="1200" baseline="0" noProof="0" err="1">
                          <a:solidFill>
                            <a:srgbClr val="000000"/>
                          </a:solidFill>
                          <a:effectLst/>
                          <a:latin typeface="Verdana"/>
                        </a:rPr>
                        <a:t>comunicacional</a:t>
                      </a:r>
                      <a:r>
                        <a:rPr lang="en-US" sz="1050" b="0" i="0" u="none" strike="noStrike" kern="1200" baseline="0" noProof="0">
                          <a:solidFill>
                            <a:srgbClr val="000000"/>
                          </a:solidFill>
                          <a:effectLst/>
                          <a:latin typeface="Verdana"/>
                        </a:rPr>
                        <a:t> </a:t>
                      </a:r>
                      <a:r>
                        <a:rPr lang="en-US" sz="1050" b="0" i="0" u="none" strike="noStrike" kern="1200" baseline="0" noProof="0" err="1">
                          <a:solidFill>
                            <a:srgbClr val="000000"/>
                          </a:solidFill>
                          <a:effectLst/>
                          <a:latin typeface="Verdana"/>
                        </a:rPr>
                        <a:t>sobre</a:t>
                      </a:r>
                      <a:r>
                        <a:rPr lang="en-US" sz="1050" b="0" i="0" u="none" strike="noStrike" kern="1200" baseline="0" noProof="0">
                          <a:solidFill>
                            <a:srgbClr val="000000"/>
                          </a:solidFill>
                          <a:effectLst/>
                          <a:latin typeface="Verdana"/>
                        </a:rPr>
                        <a:t> la </a:t>
                      </a:r>
                      <a:r>
                        <a:rPr lang="en-US" sz="1050" b="0" i="0" u="none" strike="noStrike" kern="1200" baseline="0" noProof="0" err="1">
                          <a:solidFill>
                            <a:srgbClr val="000000"/>
                          </a:solidFill>
                          <a:effectLst/>
                          <a:latin typeface="Verdana"/>
                        </a:rPr>
                        <a:t>gestión</a:t>
                      </a:r>
                      <a:r>
                        <a:rPr lang="en-US" sz="1050" b="0" i="0" u="none" strike="noStrike" kern="1200" baseline="0" noProof="0">
                          <a:solidFill>
                            <a:srgbClr val="000000"/>
                          </a:solidFill>
                          <a:effectLst/>
                          <a:latin typeface="Verdana"/>
                        </a:rPr>
                        <a:t> del GIT </a:t>
                      </a:r>
                      <a:r>
                        <a:rPr lang="en-US" sz="1050" b="0" i="0" u="none" strike="noStrike" kern="1200" baseline="0" noProof="0" err="1">
                          <a:solidFill>
                            <a:srgbClr val="000000"/>
                          </a:solidFill>
                          <a:effectLst/>
                          <a:latin typeface="Verdana"/>
                        </a:rPr>
                        <a:t>Observatorio</a:t>
                      </a:r>
                      <a:r>
                        <a:rPr lang="en-US" sz="1050" b="0" i="0" u="none" strike="noStrike" kern="1200" baseline="0" noProof="0">
                          <a:solidFill>
                            <a:srgbClr val="000000"/>
                          </a:solidFill>
                          <a:effectLst/>
                          <a:latin typeface="Verdana"/>
                        </a:rPr>
                        <a:t> </a:t>
                      </a:r>
                      <a:r>
                        <a:rPr lang="en-US" sz="1050" b="0" i="0" u="none" strike="noStrike" kern="1200" baseline="0" noProof="0" err="1">
                          <a:solidFill>
                            <a:srgbClr val="000000"/>
                          </a:solidFill>
                          <a:effectLst/>
                          <a:latin typeface="Verdana"/>
                        </a:rPr>
                        <a:t>Oficial</a:t>
                      </a:r>
                      <a:r>
                        <a:rPr lang="en-US" sz="1050" b="0" i="0" u="none" strike="noStrike" kern="1200" baseline="0" noProof="0">
                          <a:solidFill>
                            <a:srgbClr val="000000"/>
                          </a:solidFill>
                          <a:effectLst/>
                          <a:latin typeface="Verdana"/>
                        </a:rPr>
                        <a:t> de </a:t>
                      </a:r>
                      <a:r>
                        <a:rPr lang="en-US" sz="1050" b="0" i="0" u="none" strike="noStrike" kern="1200" baseline="0" noProof="0" err="1">
                          <a:solidFill>
                            <a:srgbClr val="000000"/>
                          </a:solidFill>
                          <a:effectLst/>
                          <a:latin typeface="Verdana"/>
                        </a:rPr>
                        <a:t>Contratación</a:t>
                      </a:r>
                      <a:r>
                        <a:rPr lang="en-US" sz="1050" b="0" i="0" u="none" strike="noStrike" kern="1200" baseline="0" noProof="0">
                          <a:solidFill>
                            <a:srgbClr val="000000"/>
                          </a:solidFill>
                          <a:effectLst/>
                          <a:latin typeface="Verdana"/>
                        </a:rPr>
                        <a:t> Estatal </a:t>
                      </a:r>
                      <a:r>
                        <a:rPr lang="en-US" sz="1050" b="0" i="0" u="none" strike="noStrike" kern="1200" baseline="0" noProof="0" err="1">
                          <a:solidFill>
                            <a:srgbClr val="000000"/>
                          </a:solidFill>
                          <a:effectLst/>
                          <a:latin typeface="Verdana"/>
                        </a:rPr>
                        <a:t>difundido</a:t>
                      </a:r>
                      <a:endParaRPr lang="en-US" err="1"/>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lnSpc>
                          <a:spcPct val="100000"/>
                        </a:lnSpc>
                        <a:spcBef>
                          <a:spcPts val="0"/>
                        </a:spcBef>
                        <a:spcAft>
                          <a:spcPts val="0"/>
                        </a:spcAft>
                        <a:buNone/>
                      </a:pPr>
                      <a:r>
                        <a:rPr lang="es-MX" sz="1100" b="0" i="0" u="none" strike="noStrike" noProof="0">
                          <a:solidFill>
                            <a:srgbClr val="000000"/>
                          </a:solidFill>
                          <a:effectLst/>
                          <a:latin typeface="Verdana"/>
                        </a:rPr>
                        <a:t>30/11/2025</a:t>
                      </a:r>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lnSpc>
                          <a:spcPct val="100000"/>
                        </a:lnSpc>
                        <a:spcBef>
                          <a:spcPts val="0"/>
                        </a:spcBef>
                        <a:spcAft>
                          <a:spcPts val="0"/>
                        </a:spcAft>
                        <a:buNone/>
                      </a:pPr>
                      <a:r>
                        <a:rPr lang="es-MX" sz="1100" b="0" i="0" u="none" strike="noStrike" noProof="0">
                          <a:solidFill>
                            <a:srgbClr val="000000"/>
                          </a:solidFill>
                          <a:effectLst/>
                          <a:latin typeface="Verdana"/>
                        </a:rPr>
                        <a:t>Subdirección de EMAE</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861903489"/>
                  </a:ext>
                </a:extLst>
              </a:tr>
              <a:tr h="570015">
                <a:tc vMerge="1">
                  <a:txBody>
                    <a:bodyPr/>
                    <a:lstStyle/>
                    <a:p>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Divulgar las herramientas de visualización desarrolladas/actualizadas por la Subdirección EMAE y que se encuentran disponibles en la pagina web de la entidad</a:t>
                      </a:r>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1</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Elemento comunicacional sobre el uso de las herramientas de visualización difundido</a:t>
                      </a:r>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lnSpc>
                          <a:spcPct val="100000"/>
                        </a:lnSpc>
                        <a:spcBef>
                          <a:spcPts val="0"/>
                        </a:spcBef>
                        <a:spcAft>
                          <a:spcPts val="0"/>
                        </a:spcAft>
                        <a:buNone/>
                      </a:pPr>
                      <a:r>
                        <a:rPr lang="es-MX" sz="1100" b="0" i="0" u="none" strike="noStrike" noProof="0">
                          <a:solidFill>
                            <a:srgbClr val="000000"/>
                          </a:solidFill>
                          <a:effectLst/>
                          <a:latin typeface="Verdana"/>
                        </a:rPr>
                        <a:t>30/09/2025</a:t>
                      </a:r>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lnSpc>
                          <a:spcPct val="100000"/>
                        </a:lnSpc>
                        <a:spcBef>
                          <a:spcPts val="0"/>
                        </a:spcBef>
                        <a:spcAft>
                          <a:spcPts val="0"/>
                        </a:spcAft>
                        <a:buNone/>
                      </a:pPr>
                      <a:r>
                        <a:rPr lang="es-MX" sz="1100" b="0" i="0" u="none" strike="noStrike" noProof="0">
                          <a:solidFill>
                            <a:srgbClr val="000000"/>
                          </a:solidFill>
                          <a:effectLst/>
                          <a:latin typeface="Verdana"/>
                        </a:rPr>
                        <a:t>Subdirección de EMAE</a:t>
                      </a:r>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244132576"/>
                  </a:ext>
                </a:extLst>
              </a:tr>
              <a:tr h="1299930">
                <a:tc vMerge="1">
                  <a:txBody>
                    <a:bodyPr/>
                    <a:lstStyle/>
                    <a:p>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dirty="0">
                          <a:solidFill>
                            <a:srgbClr val="000000"/>
                          </a:solidFill>
                          <a:effectLst/>
                          <a:latin typeface="Verdana"/>
                        </a:rPr>
                        <a:t>Dar a conocer la actualización del Modelo de Abastecimiento Estratégico </a:t>
                      </a:r>
                      <a:endParaRPr lang="en-US" dirty="0"/>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a:txBody>
                    <a:bodyPr/>
                    <a:lstStyle/>
                    <a:p>
                      <a:pPr lvl="0" algn="ctr">
                        <a:buNone/>
                      </a:pPr>
                      <a:r>
                        <a:rPr lang="es-MX" sz="1050" b="0">
                          <a:effectLst/>
                          <a:latin typeface="Verdana"/>
                        </a:rPr>
                        <a:t>1</a:t>
                      </a:r>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Elemento comunicacional sobre la actualización del Modelo de Abastecimiento </a:t>
                      </a:r>
                      <a:r>
                        <a:rPr lang="es-MX" sz="1050" b="0" i="0" u="none" strike="noStrike" baseline="0" noProof="0" err="1">
                          <a:solidFill>
                            <a:srgbClr val="000000"/>
                          </a:solidFill>
                          <a:effectLst/>
                          <a:latin typeface="Verdana"/>
                        </a:rPr>
                        <a:t>Estatégico</a:t>
                      </a:r>
                      <a:r>
                        <a:rPr lang="es-MX" sz="1050" b="0" i="0" u="none" strike="noStrike" baseline="0" noProof="0">
                          <a:solidFill>
                            <a:srgbClr val="000000"/>
                          </a:solidFill>
                          <a:effectLst/>
                          <a:latin typeface="Verdana"/>
                        </a:rPr>
                        <a:t> difundido</a:t>
                      </a:r>
                      <a:endParaRPr lang="en-US"/>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a:txBody>
                    <a:bodyPr/>
                    <a:lstStyle/>
                    <a:p>
                      <a:pPr lvl="0" algn="ctr">
                        <a:lnSpc>
                          <a:spcPct val="100000"/>
                        </a:lnSpc>
                        <a:spcBef>
                          <a:spcPts val="0"/>
                        </a:spcBef>
                        <a:spcAft>
                          <a:spcPts val="0"/>
                        </a:spcAft>
                        <a:buNone/>
                      </a:pPr>
                      <a:r>
                        <a:rPr lang="es-MX" sz="1100" b="0" i="0" u="none" strike="noStrike" noProof="0">
                          <a:solidFill>
                            <a:srgbClr val="000000"/>
                          </a:solidFill>
                          <a:effectLst/>
                          <a:latin typeface="Verdana"/>
                        </a:rPr>
                        <a:t>30/09/2025</a:t>
                      </a:r>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a:txBody>
                    <a:bodyPr/>
                    <a:lstStyle/>
                    <a:p>
                      <a:pPr lvl="0" algn="ctr">
                        <a:lnSpc>
                          <a:spcPct val="100000"/>
                        </a:lnSpc>
                        <a:spcBef>
                          <a:spcPts val="0"/>
                        </a:spcBef>
                        <a:spcAft>
                          <a:spcPts val="0"/>
                        </a:spcAft>
                        <a:buNone/>
                      </a:pPr>
                      <a:r>
                        <a:rPr lang="es-MX" sz="1100" b="0" i="0" u="none" strike="noStrike" noProof="0" dirty="0">
                          <a:solidFill>
                            <a:srgbClr val="000000"/>
                          </a:solidFill>
                          <a:effectLst/>
                          <a:latin typeface="Verdana"/>
                        </a:rPr>
                        <a:t>Subdirección de EMAE</a:t>
                      </a:r>
                      <a:endParaRPr lang="en-US" dirty="0"/>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extLst>
                  <a:ext uri="{0D108BD9-81ED-4DB2-BD59-A6C34878D82A}">
                    <a16:rowId xmlns:a16="http://schemas.microsoft.com/office/drawing/2014/main" val="3543165992"/>
                  </a:ext>
                </a:extLst>
              </a:tr>
            </a:tbl>
          </a:graphicData>
        </a:graphic>
      </p:graphicFrame>
    </p:spTree>
    <p:extLst>
      <p:ext uri="{BB962C8B-B14F-4D97-AF65-F5344CB8AC3E}">
        <p14:creationId xmlns:p14="http://schemas.microsoft.com/office/powerpoint/2010/main" val="7396510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A08D3A-24A3-0807-DCA9-12B05876B24F}"/>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074E1186-4131-DA9F-13F1-AAFF9A9062DC}"/>
              </a:ext>
            </a:extLst>
          </p:cNvPr>
          <p:cNvSpPr txBox="1"/>
          <p:nvPr/>
        </p:nvSpPr>
        <p:spPr>
          <a:xfrm>
            <a:off x="4981752" y="6639446"/>
            <a:ext cx="2228495" cy="261610"/>
          </a:xfrm>
          <a:prstGeom prst="rect">
            <a:avLst/>
          </a:prstGeom>
          <a:noFill/>
        </p:spPr>
        <p:txBody>
          <a:bodyPr wrap="none" rtlCol="0">
            <a:spAutoFit/>
          </a:bodyPr>
          <a:lstStyle/>
          <a:p>
            <a:pPr algn="ctr"/>
            <a:r>
              <a:rPr lang="es-CO" sz="1100" b="1">
                <a:solidFill>
                  <a:schemeClr val="bg1"/>
                </a:solidFill>
                <a:latin typeface="Verdana" panose="020B0604030504040204" pitchFamily="34" charset="0"/>
              </a:rPr>
              <a:t>www.---------------.gov.co</a:t>
            </a:r>
          </a:p>
        </p:txBody>
      </p:sp>
      <p:sp>
        <p:nvSpPr>
          <p:cNvPr id="8" name="CuadroTexto 7">
            <a:extLst>
              <a:ext uri="{FF2B5EF4-FFF2-40B4-BE49-F238E27FC236}">
                <a16:creationId xmlns:a16="http://schemas.microsoft.com/office/drawing/2014/main" id="{634A1FED-1198-CDD1-B9DE-E00679558F8E}"/>
              </a:ext>
            </a:extLst>
          </p:cNvPr>
          <p:cNvSpPr txBox="1"/>
          <p:nvPr/>
        </p:nvSpPr>
        <p:spPr>
          <a:xfrm>
            <a:off x="2718823" y="864736"/>
            <a:ext cx="703782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CO" b="1" dirty="0">
                <a:solidFill>
                  <a:srgbClr val="898989"/>
                </a:solidFill>
              </a:rPr>
              <a:t>Estrategia de Rendición de cuentas Ciudadana 2025</a:t>
            </a:r>
            <a:endParaRPr lang="es-ES" dirty="0"/>
          </a:p>
        </p:txBody>
      </p:sp>
      <p:graphicFrame>
        <p:nvGraphicFramePr>
          <p:cNvPr id="3" name="Tabla 2">
            <a:extLst>
              <a:ext uri="{FF2B5EF4-FFF2-40B4-BE49-F238E27FC236}">
                <a16:creationId xmlns:a16="http://schemas.microsoft.com/office/drawing/2014/main" id="{C2F0B976-7DB0-6FF6-2D19-C4CA5482119C}"/>
              </a:ext>
            </a:extLst>
          </p:cNvPr>
          <p:cNvGraphicFramePr>
            <a:graphicFrameLocks noGrp="1"/>
          </p:cNvGraphicFramePr>
          <p:nvPr>
            <p:extLst>
              <p:ext uri="{D42A27DB-BD31-4B8C-83A1-F6EECF244321}">
                <p14:modId xmlns:p14="http://schemas.microsoft.com/office/powerpoint/2010/main" val="4220095407"/>
              </p:ext>
            </p:extLst>
          </p:nvPr>
        </p:nvGraphicFramePr>
        <p:xfrm>
          <a:off x="460944" y="1394851"/>
          <a:ext cx="11265986" cy="4553696"/>
        </p:xfrm>
        <a:graphic>
          <a:graphicData uri="http://schemas.openxmlformats.org/drawingml/2006/table">
            <a:tbl>
              <a:tblPr bandRow="1">
                <a:tableStyleId>{5C22544A-7EE6-4342-B048-85BDC9FD1C3A}</a:tableStyleId>
              </a:tblPr>
              <a:tblGrid>
                <a:gridCol w="1291389">
                  <a:extLst>
                    <a:ext uri="{9D8B030D-6E8A-4147-A177-3AD203B41FA5}">
                      <a16:colId xmlns:a16="http://schemas.microsoft.com/office/drawing/2014/main" val="3660182566"/>
                    </a:ext>
                  </a:extLst>
                </a:gridCol>
                <a:gridCol w="3353472">
                  <a:extLst>
                    <a:ext uri="{9D8B030D-6E8A-4147-A177-3AD203B41FA5}">
                      <a16:colId xmlns:a16="http://schemas.microsoft.com/office/drawing/2014/main" val="2566846450"/>
                    </a:ext>
                  </a:extLst>
                </a:gridCol>
                <a:gridCol w="608752">
                  <a:extLst>
                    <a:ext uri="{9D8B030D-6E8A-4147-A177-3AD203B41FA5}">
                      <a16:colId xmlns:a16="http://schemas.microsoft.com/office/drawing/2014/main" val="567208396"/>
                    </a:ext>
                  </a:extLst>
                </a:gridCol>
                <a:gridCol w="2026395">
                  <a:extLst>
                    <a:ext uri="{9D8B030D-6E8A-4147-A177-3AD203B41FA5}">
                      <a16:colId xmlns:a16="http://schemas.microsoft.com/office/drawing/2014/main" val="594391679"/>
                    </a:ext>
                  </a:extLst>
                </a:gridCol>
                <a:gridCol w="1074802">
                  <a:extLst>
                    <a:ext uri="{9D8B030D-6E8A-4147-A177-3AD203B41FA5}">
                      <a16:colId xmlns:a16="http://schemas.microsoft.com/office/drawing/2014/main" val="3142433872"/>
                    </a:ext>
                  </a:extLst>
                </a:gridCol>
                <a:gridCol w="2911176">
                  <a:extLst>
                    <a:ext uri="{9D8B030D-6E8A-4147-A177-3AD203B41FA5}">
                      <a16:colId xmlns:a16="http://schemas.microsoft.com/office/drawing/2014/main" val="2934999203"/>
                    </a:ext>
                  </a:extLst>
                </a:gridCol>
              </a:tblGrid>
              <a:tr h="626944">
                <a:tc>
                  <a:txBody>
                    <a:bodyPr/>
                    <a:lstStyle/>
                    <a:p>
                      <a:pPr algn="ctr" fontAlgn="base"/>
                      <a:r>
                        <a:rPr lang="es-MX" sz="1050" b="1" kern="1200" dirty="0">
                          <a:solidFill>
                            <a:schemeClr val="dk1"/>
                          </a:solidFill>
                          <a:effectLst/>
                          <a:latin typeface="Verdana"/>
                          <a:ea typeface="+mn-ea"/>
                          <a:cs typeface="+mn-cs"/>
                        </a:rPr>
                        <a:t>Categoría</a:t>
                      </a: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dirty="0">
                          <a:effectLst/>
                          <a:latin typeface="Verdana"/>
                        </a:rPr>
                        <a:t>Actividad</a:t>
                      </a:r>
                      <a:endParaRPr lang="es-MX" dirty="0">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dirty="0">
                          <a:effectLst/>
                          <a:latin typeface="Verdana"/>
                        </a:rPr>
                        <a:t>Meta</a:t>
                      </a:r>
                      <a:endParaRPr lang="es-MX" dirty="0">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dirty="0">
                          <a:effectLst/>
                          <a:latin typeface="Verdana"/>
                        </a:rPr>
                        <a:t>Producto</a:t>
                      </a:r>
                      <a:endParaRPr lang="es-MX" dirty="0">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dirty="0">
                          <a:effectLst/>
                          <a:latin typeface="Verdana"/>
                        </a:rPr>
                        <a:t>Fecha de realización</a:t>
                      </a:r>
                      <a:endParaRPr lang="es-MX" dirty="0">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dirty="0">
                          <a:effectLst/>
                          <a:latin typeface="Verdana"/>
                        </a:rPr>
                        <a:t>Dependencia Responsable</a:t>
                      </a:r>
                      <a:endParaRPr lang="es-MX" dirty="0">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43254029"/>
                  </a:ext>
                </a:extLst>
              </a:tr>
              <a:tr h="626944">
                <a:tc rowSpan="2">
                  <a:txBody>
                    <a:bodyPr/>
                    <a:lstStyle/>
                    <a:p>
                      <a:pPr lvl="0" algn="ctr">
                        <a:buNone/>
                      </a:pPr>
                      <a:r>
                        <a:rPr lang="es-MX" sz="1050" b="0" kern="1200" dirty="0">
                          <a:solidFill>
                            <a:schemeClr val="dk1"/>
                          </a:solidFill>
                          <a:effectLst/>
                          <a:latin typeface="Verdana"/>
                          <a:ea typeface="+mn-ea"/>
                          <a:cs typeface="+mn-cs"/>
                        </a:rPr>
                        <a:t>Subcomponente 1</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dirty="0">
                          <a:solidFill>
                            <a:srgbClr val="000000"/>
                          </a:solidFill>
                          <a:effectLst/>
                          <a:latin typeface="Verdana"/>
                        </a:rPr>
                        <a:t>Consolidar y publicar el Informe de Rendición de Cuentas con enfoque de derechos humanos. </a:t>
                      </a:r>
                      <a:endParaRPr lang="en-US" b="0" dirty="0"/>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dirty="0">
                          <a:effectLst/>
                          <a:latin typeface="Verdana"/>
                        </a:rPr>
                        <a:t>2</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dirty="0">
                          <a:solidFill>
                            <a:srgbClr val="000000"/>
                          </a:solidFill>
                          <a:effectLst/>
                          <a:latin typeface="Verdana"/>
                        </a:rPr>
                        <a:t>(1) Informe publicado</a:t>
                      </a:r>
                      <a:br>
                        <a:rPr lang="es-MX" sz="1050" b="0" i="0" u="none" strike="noStrike" baseline="0" noProof="0" dirty="0">
                          <a:solidFill>
                            <a:srgbClr val="000000"/>
                          </a:solidFill>
                          <a:effectLst/>
                          <a:latin typeface="Verdana"/>
                        </a:rPr>
                      </a:br>
                      <a:r>
                        <a:rPr lang="es-MX" sz="1050" b="0" i="0" u="none" strike="noStrike" baseline="0" noProof="0" dirty="0">
                          <a:solidFill>
                            <a:srgbClr val="000000"/>
                          </a:solidFill>
                          <a:effectLst/>
                          <a:latin typeface="Verdana"/>
                        </a:rPr>
                        <a:t>(1) Consulta Ciudadana</a:t>
                      </a:r>
                      <a:endParaRPr lang="en-US" dirty="0"/>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dirty="0">
                          <a:effectLst/>
                          <a:latin typeface="Verdana"/>
                        </a:rPr>
                        <a:t>30/11/2025</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n-US" sz="1050" b="0" i="0" u="none" strike="noStrike" kern="1200" baseline="0" noProof="0" dirty="0" err="1">
                          <a:solidFill>
                            <a:srgbClr val="000000"/>
                          </a:solidFill>
                          <a:effectLst/>
                          <a:latin typeface="Verdana"/>
                          <a:ea typeface="+mn-ea"/>
                          <a:cs typeface="+mn-cs"/>
                        </a:rPr>
                        <a:t>Dirección</a:t>
                      </a:r>
                      <a:r>
                        <a:rPr lang="en-US" sz="1050" b="0" i="0" u="none" strike="noStrike" kern="1200" baseline="0" noProof="0" dirty="0">
                          <a:solidFill>
                            <a:srgbClr val="000000"/>
                          </a:solidFill>
                          <a:effectLst/>
                          <a:latin typeface="Verdana"/>
                          <a:ea typeface="+mn-ea"/>
                          <a:cs typeface="+mn-cs"/>
                        </a:rPr>
                        <a:t> General </a:t>
                      </a:r>
                      <a:br>
                        <a:rPr lang="en-US" sz="1050" b="0" i="0" u="none" strike="noStrike" kern="1200" baseline="0" noProof="0" dirty="0">
                          <a:solidFill>
                            <a:srgbClr val="000000"/>
                          </a:solidFill>
                          <a:effectLst/>
                          <a:latin typeface="Verdana"/>
                          <a:ea typeface="+mn-ea"/>
                          <a:cs typeface="+mn-cs"/>
                        </a:rPr>
                      </a:br>
                      <a:r>
                        <a:rPr lang="en-US" sz="1050" b="0" i="0" u="none" strike="noStrike" kern="1200" baseline="0" noProof="0" dirty="0">
                          <a:solidFill>
                            <a:srgbClr val="000000"/>
                          </a:solidFill>
                          <a:effectLst/>
                          <a:latin typeface="Verdana"/>
                          <a:ea typeface="+mn-ea"/>
                          <a:cs typeface="+mn-cs"/>
                        </a:rPr>
                        <a:t>(</a:t>
                      </a:r>
                      <a:r>
                        <a:rPr lang="en-US" sz="1050" b="0" i="0" u="none" strike="noStrike" kern="1200" baseline="0" noProof="0" dirty="0" err="1">
                          <a:solidFill>
                            <a:srgbClr val="000000"/>
                          </a:solidFill>
                          <a:effectLst/>
                          <a:latin typeface="Verdana"/>
                          <a:ea typeface="+mn-ea"/>
                          <a:cs typeface="+mn-cs"/>
                        </a:rPr>
                        <a:t>Planeación</a:t>
                      </a:r>
                      <a:r>
                        <a:rPr lang="en-US" sz="1050" b="0" i="0" u="none" strike="noStrike" kern="1200" baseline="0" noProof="0" dirty="0">
                          <a:solidFill>
                            <a:srgbClr val="000000"/>
                          </a:solidFill>
                          <a:effectLst/>
                          <a:latin typeface="Verdana"/>
                          <a:ea typeface="+mn-ea"/>
                          <a:cs typeface="+mn-cs"/>
                        </a:rPr>
                        <a:t> y Comunicaciones)</a:t>
                      </a:r>
                      <a:endParaRPr lang="en-US" sz="1050" b="0" i="0" u="none" strike="noStrike" kern="1200" baseline="0" dirty="0">
                        <a:solidFill>
                          <a:srgbClr val="000000"/>
                        </a:solidFill>
                        <a:effectLst/>
                        <a:latin typeface="Verdana"/>
                        <a:ea typeface="+mn-ea"/>
                        <a:cs typeface="+mn-cs"/>
                      </a:endParaRP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660879827"/>
                  </a:ext>
                </a:extLst>
              </a:tr>
              <a:tr h="626944">
                <a:tc vMerge="1">
                  <a:txBody>
                    <a:bodyPr/>
                    <a:lstStyle/>
                    <a:p>
                      <a:endParaRPr lang="en-US"/>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a:txBody>
                    <a:bodyPr/>
                    <a:lstStyle/>
                    <a:p>
                      <a:pPr lvl="0" algn="ctr">
                        <a:buNone/>
                      </a:pPr>
                      <a:r>
                        <a:rPr lang="es-MX" sz="1050" b="0" i="0" u="none" strike="noStrike" baseline="0" noProof="0" dirty="0">
                          <a:solidFill>
                            <a:srgbClr val="000000"/>
                          </a:solidFill>
                          <a:effectLst/>
                          <a:latin typeface="Verdana"/>
                        </a:rPr>
                        <a:t>Consolidar y publicar el Informe de Rendición de Cuentas de Paz</a:t>
                      </a:r>
                      <a:endParaRPr lang="en-US" b="0" dirty="0"/>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dirty="0">
                          <a:effectLst/>
                          <a:latin typeface="Verdana"/>
                        </a:rPr>
                        <a:t>2</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dirty="0">
                          <a:solidFill>
                            <a:srgbClr val="000000"/>
                          </a:solidFill>
                          <a:effectLst/>
                          <a:latin typeface="Verdana"/>
                        </a:rPr>
                        <a:t>(1) Informe publicado</a:t>
                      </a:r>
                      <a:br>
                        <a:rPr lang="es-MX" sz="1050" b="0" i="0" u="none" strike="noStrike" baseline="0" noProof="0" dirty="0">
                          <a:solidFill>
                            <a:srgbClr val="000000"/>
                          </a:solidFill>
                          <a:effectLst/>
                          <a:latin typeface="Verdana"/>
                        </a:rPr>
                      </a:br>
                      <a:r>
                        <a:rPr lang="es-MX" sz="1050" b="0" i="0" u="none" strike="noStrike" baseline="0" noProof="0" dirty="0">
                          <a:solidFill>
                            <a:srgbClr val="000000"/>
                          </a:solidFill>
                          <a:effectLst/>
                          <a:latin typeface="Verdana"/>
                        </a:rPr>
                        <a:t>(1) Consulta Ciudadana</a:t>
                      </a:r>
                      <a:endParaRPr lang="en-US" dirty="0"/>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dirty="0">
                          <a:effectLst/>
                          <a:latin typeface="Verdana"/>
                        </a:rPr>
                        <a:t>30/06/2025</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n-US" sz="1100" b="0" i="0" u="none" strike="noStrike" noProof="0" dirty="0" err="1">
                          <a:solidFill>
                            <a:srgbClr val="000000"/>
                          </a:solidFill>
                          <a:effectLst/>
                          <a:latin typeface="Verdana"/>
                        </a:rPr>
                        <a:t>Dirección</a:t>
                      </a:r>
                      <a:r>
                        <a:rPr lang="en-US" sz="1100" b="0" i="0" u="none" strike="noStrike" noProof="0" dirty="0">
                          <a:solidFill>
                            <a:srgbClr val="000000"/>
                          </a:solidFill>
                          <a:effectLst/>
                          <a:latin typeface="Verdana"/>
                        </a:rPr>
                        <a:t> General </a:t>
                      </a:r>
                      <a:br>
                        <a:rPr lang="en-US" sz="1100" b="0" i="0" u="none" strike="noStrike" noProof="0" dirty="0">
                          <a:solidFill>
                            <a:srgbClr val="000000"/>
                          </a:solidFill>
                          <a:effectLst/>
                          <a:latin typeface="Verdana"/>
                        </a:rPr>
                      </a:br>
                      <a:r>
                        <a:rPr lang="en-US" sz="1100" b="0" i="0" u="none" strike="noStrike" noProof="0" dirty="0">
                          <a:solidFill>
                            <a:srgbClr val="000000"/>
                          </a:solidFill>
                          <a:effectLst/>
                          <a:latin typeface="Verdana"/>
                        </a:rPr>
                        <a:t>(</a:t>
                      </a:r>
                      <a:r>
                        <a:rPr lang="en-US" sz="1100" b="0" i="0" u="none" strike="noStrike" noProof="0" dirty="0" err="1">
                          <a:solidFill>
                            <a:srgbClr val="000000"/>
                          </a:solidFill>
                          <a:effectLst/>
                          <a:latin typeface="Verdana"/>
                        </a:rPr>
                        <a:t>Planeación</a:t>
                      </a:r>
                      <a:r>
                        <a:rPr lang="en-US" sz="1100" b="0" i="0" u="none" strike="noStrike" noProof="0" dirty="0">
                          <a:solidFill>
                            <a:srgbClr val="000000"/>
                          </a:solidFill>
                          <a:effectLst/>
                          <a:latin typeface="Verdana"/>
                        </a:rPr>
                        <a:t> y Comunicaciones)</a:t>
                      </a:r>
                      <a:endParaRPr lang="en-US" dirty="0"/>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921045647"/>
                  </a:ext>
                </a:extLst>
              </a:tr>
              <a:tr h="802489">
                <a:tc rowSpan="3">
                  <a:txBody>
                    <a:bodyPr/>
                    <a:lstStyle/>
                    <a:p>
                      <a:pPr lvl="0" algn="ctr">
                        <a:buNone/>
                      </a:pPr>
                      <a:r>
                        <a:rPr lang="es-MX" sz="1050" b="0" kern="1200" dirty="0">
                          <a:solidFill>
                            <a:schemeClr val="dk1"/>
                          </a:solidFill>
                          <a:effectLst/>
                          <a:latin typeface="Verdana"/>
                          <a:ea typeface="+mn-ea"/>
                          <a:cs typeface="+mn-cs"/>
                        </a:rPr>
                        <a:t>Subcomponente 2</a:t>
                      </a:r>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a:txBody>
                    <a:bodyPr/>
                    <a:lstStyle/>
                    <a:p>
                      <a:pPr lvl="0" algn="ctr">
                        <a:buNone/>
                      </a:pPr>
                      <a:r>
                        <a:rPr lang="es-MX" sz="1050" b="0" i="0" u="none" strike="noStrike" baseline="0" noProof="0" dirty="0">
                          <a:solidFill>
                            <a:srgbClr val="000000"/>
                          </a:solidFill>
                          <a:effectLst/>
                          <a:latin typeface="Verdana"/>
                        </a:rPr>
                        <a:t>Realizar espacios de diálogo de rendición de cuentas acerca de la implementación de la ruta de la democratización de las compras públicas</a:t>
                      </a:r>
                      <a:endParaRPr lang="en-US" dirty="0"/>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dirty="0">
                          <a:effectLst/>
                          <a:latin typeface="Verdana"/>
                        </a:rPr>
                        <a:t>1</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Espacio de diálogo de rendición de cuentas realizado</a:t>
                      </a:r>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30/11/2025</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lnSpc>
                          <a:spcPct val="100000"/>
                        </a:lnSpc>
                        <a:spcBef>
                          <a:spcPts val="0"/>
                        </a:spcBef>
                        <a:spcAft>
                          <a:spcPts val="0"/>
                        </a:spcAft>
                        <a:buNone/>
                      </a:pPr>
                      <a:r>
                        <a:rPr lang="en-US" sz="1100" b="0" i="0" u="none" strike="noStrike" noProof="0" dirty="0" err="1">
                          <a:solidFill>
                            <a:srgbClr val="000000"/>
                          </a:solidFill>
                          <a:effectLst/>
                          <a:latin typeface="Verdana"/>
                        </a:rPr>
                        <a:t>Dirección</a:t>
                      </a:r>
                      <a:r>
                        <a:rPr lang="en-US" sz="1100" b="0" i="0" u="none" strike="noStrike" noProof="0" dirty="0">
                          <a:solidFill>
                            <a:srgbClr val="000000"/>
                          </a:solidFill>
                          <a:effectLst/>
                          <a:latin typeface="Verdana"/>
                        </a:rPr>
                        <a:t> General </a:t>
                      </a:r>
                      <a:br>
                        <a:rPr lang="en-US" sz="1100" b="0" i="0" u="none" strike="noStrike" noProof="0" dirty="0">
                          <a:solidFill>
                            <a:srgbClr val="000000"/>
                          </a:solidFill>
                          <a:effectLst/>
                          <a:latin typeface="Verdana"/>
                        </a:rPr>
                      </a:br>
                      <a:r>
                        <a:rPr lang="en-US" sz="1100" b="0" i="0" u="none" strike="noStrike" noProof="0" dirty="0">
                          <a:solidFill>
                            <a:srgbClr val="000000"/>
                          </a:solidFill>
                          <a:effectLst/>
                          <a:latin typeface="Verdana"/>
                        </a:rPr>
                        <a:t>(Grupo de </a:t>
                      </a:r>
                      <a:r>
                        <a:rPr lang="en-US" sz="1100" b="0" i="0" u="none" strike="noStrike" noProof="0" dirty="0" err="1">
                          <a:solidFill>
                            <a:srgbClr val="000000"/>
                          </a:solidFill>
                          <a:effectLst/>
                          <a:latin typeface="Verdana"/>
                        </a:rPr>
                        <a:t>articulaciones</a:t>
                      </a:r>
                      <a:r>
                        <a:rPr lang="en-US" sz="1100" b="0" i="0" u="none" strike="noStrike" noProof="0" dirty="0">
                          <a:solidFill>
                            <a:srgbClr val="000000"/>
                          </a:solidFill>
                          <a:effectLst/>
                          <a:latin typeface="Verdana"/>
                        </a:rPr>
                        <a:t>)</a:t>
                      </a:r>
                    </a:p>
                    <a:p>
                      <a:pPr lvl="0" algn="ctr">
                        <a:buNone/>
                      </a:pPr>
                      <a:endParaRPr lang="en-US" sz="1100" b="0" i="0" u="none" strike="noStrike" noProof="0" dirty="0">
                        <a:solidFill>
                          <a:srgbClr val="000000"/>
                        </a:solidFill>
                        <a:effectLst/>
                        <a:latin typeface="Verdana"/>
                      </a:endParaRP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784328751"/>
                  </a:ext>
                </a:extLst>
              </a:tr>
              <a:tr h="978033">
                <a:tc vMerge="1">
                  <a:txBody>
                    <a:bodyPr/>
                    <a:lstStyle/>
                    <a:p>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dirty="0">
                          <a:solidFill>
                            <a:srgbClr val="000000"/>
                          </a:solidFill>
                          <a:effectLst/>
                          <a:latin typeface="Verdana"/>
                        </a:rPr>
                        <a:t>Realizar dos (2) audiencias públicas, en las cuales se presente el Informe de Rendición de Cuentas de Paz y Rendición de Cuentas de la vigencia 2025 presencial o virtual sobre la gestión institucional de la ANCP-CCE. </a:t>
                      </a:r>
                      <a:endParaRPr lang="en-US" dirty="0"/>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dirty="0">
                          <a:effectLst/>
                          <a:latin typeface="Verdana"/>
                        </a:rPr>
                        <a:t>2</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100" b="0" i="0" u="none" strike="noStrike" baseline="0" noProof="0" dirty="0">
                          <a:solidFill>
                            <a:srgbClr val="000000"/>
                          </a:solidFill>
                          <a:effectLst/>
                          <a:latin typeface="Verdana"/>
                        </a:rPr>
                        <a:t>Espacio de diálogo de rendición de cuentas realizado</a:t>
                      </a:r>
                      <a:endParaRPr lang="en-US" dirty="0"/>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dirty="0">
                          <a:effectLst/>
                          <a:latin typeface="Verdana"/>
                        </a:rPr>
                        <a:t>30/06/2025</a:t>
                      </a:r>
                    </a:p>
                    <a:p>
                      <a:pPr lvl="0" algn="ctr">
                        <a:buNone/>
                      </a:pPr>
                      <a:r>
                        <a:rPr lang="es-MX" sz="1050" b="0" dirty="0">
                          <a:effectLst/>
                          <a:latin typeface="Verdana"/>
                        </a:rPr>
                        <a:t>20/12/2025</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100" b="0" dirty="0">
                          <a:effectLst/>
                          <a:latin typeface="+mn-lt"/>
                        </a:rPr>
                        <a:t>30/06/2025</a:t>
                      </a:r>
                    </a:p>
                    <a:p>
                      <a:pPr lvl="0" algn="ctr">
                        <a:buNone/>
                      </a:pPr>
                      <a:r>
                        <a:rPr lang="es-MX" sz="1100" b="0" dirty="0">
                          <a:effectLst/>
                          <a:latin typeface="+mn-lt"/>
                        </a:rPr>
                        <a:t>20/12/2025</a:t>
                      </a:r>
                    </a:p>
                    <a:p>
                      <a:pPr lvl="0" algn="ctr">
                        <a:buNone/>
                      </a:pPr>
                      <a:endParaRPr lang="en-US" sz="1100" b="0" i="0" u="none" strike="noStrike" noProof="0" dirty="0">
                        <a:solidFill>
                          <a:srgbClr val="000000"/>
                        </a:solidFill>
                        <a:effectLst/>
                        <a:latin typeface="Verdana"/>
                      </a:endParaRP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429800000"/>
                  </a:ext>
                </a:extLst>
              </a:tr>
              <a:tr h="892342">
                <a:tc vMerge="1">
                  <a:txBody>
                    <a:bodyPr/>
                    <a:lstStyle/>
                    <a:p>
                      <a:endParaRPr lang="en-US"/>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a:txBody>
                    <a:bodyPr/>
                    <a:lstStyle/>
                    <a:p>
                      <a:pPr lvl="0" algn="ctr">
                        <a:buNone/>
                      </a:pPr>
                      <a:r>
                        <a:rPr lang="en-US" sz="1050" b="0" i="0" u="none" strike="noStrike" kern="1200" baseline="0" noProof="0" dirty="0" err="1">
                          <a:solidFill>
                            <a:srgbClr val="000000"/>
                          </a:solidFill>
                          <a:effectLst/>
                          <a:latin typeface="Verdana"/>
                          <a:ea typeface="+mn-ea"/>
                          <a:cs typeface="+mn-cs"/>
                        </a:rPr>
                        <a:t>Realizar</a:t>
                      </a:r>
                      <a:r>
                        <a:rPr lang="en-US" sz="1050" b="0" i="0" u="none" strike="noStrike" kern="1200" baseline="0" noProof="0" dirty="0">
                          <a:solidFill>
                            <a:srgbClr val="000000"/>
                          </a:solidFill>
                          <a:effectLst/>
                          <a:latin typeface="Verdana"/>
                          <a:ea typeface="+mn-ea"/>
                          <a:cs typeface="+mn-cs"/>
                        </a:rPr>
                        <a:t> un (1) </a:t>
                      </a:r>
                      <a:r>
                        <a:rPr lang="en-US" sz="1050" b="0" i="0" u="none" strike="noStrike" kern="1200" baseline="0" noProof="0" dirty="0" err="1">
                          <a:solidFill>
                            <a:srgbClr val="000000"/>
                          </a:solidFill>
                          <a:effectLst/>
                          <a:latin typeface="Verdana"/>
                          <a:ea typeface="+mn-ea"/>
                          <a:cs typeface="+mn-cs"/>
                        </a:rPr>
                        <a:t>espacio</a:t>
                      </a:r>
                      <a:r>
                        <a:rPr lang="en-US" sz="1050" b="0" i="0" u="none" strike="noStrike" kern="1200" baseline="0" noProof="0" dirty="0">
                          <a:solidFill>
                            <a:srgbClr val="000000"/>
                          </a:solidFill>
                          <a:effectLst/>
                          <a:latin typeface="Verdana"/>
                          <a:ea typeface="+mn-ea"/>
                          <a:cs typeface="+mn-cs"/>
                        </a:rPr>
                        <a:t> de </a:t>
                      </a:r>
                      <a:r>
                        <a:rPr lang="en-US" sz="1050" b="0" i="0" u="none" strike="noStrike" kern="1200" baseline="0" noProof="0" dirty="0" err="1">
                          <a:solidFill>
                            <a:srgbClr val="000000"/>
                          </a:solidFill>
                          <a:effectLst/>
                          <a:latin typeface="Verdana"/>
                          <a:ea typeface="+mn-ea"/>
                          <a:cs typeface="+mn-cs"/>
                        </a:rPr>
                        <a:t>diálogo</a:t>
                      </a:r>
                      <a:r>
                        <a:rPr lang="en-US" sz="1050" b="0" i="0" u="none" strike="noStrike" kern="1200" baseline="0" noProof="0" dirty="0">
                          <a:solidFill>
                            <a:srgbClr val="000000"/>
                          </a:solidFill>
                          <a:effectLst/>
                          <a:latin typeface="Verdana"/>
                          <a:ea typeface="+mn-ea"/>
                          <a:cs typeface="+mn-cs"/>
                        </a:rPr>
                        <a:t> de </a:t>
                      </a:r>
                      <a:r>
                        <a:rPr lang="en-US" sz="1050" b="0" i="0" u="none" strike="noStrike" kern="1200" baseline="0" noProof="0" dirty="0" err="1">
                          <a:solidFill>
                            <a:srgbClr val="000000"/>
                          </a:solidFill>
                          <a:effectLst/>
                          <a:latin typeface="Verdana"/>
                          <a:ea typeface="+mn-ea"/>
                          <a:cs typeface="+mn-cs"/>
                        </a:rPr>
                        <a:t>rendición</a:t>
                      </a:r>
                      <a:r>
                        <a:rPr lang="en-US" sz="1050" b="0" i="0" u="none" strike="noStrike" kern="1200" baseline="0" noProof="0" dirty="0">
                          <a:solidFill>
                            <a:srgbClr val="000000"/>
                          </a:solidFill>
                          <a:effectLst/>
                          <a:latin typeface="Verdana"/>
                          <a:ea typeface="+mn-ea"/>
                          <a:cs typeface="+mn-cs"/>
                        </a:rPr>
                        <a:t> de </a:t>
                      </a:r>
                      <a:r>
                        <a:rPr lang="en-US" sz="1050" b="0" i="0" u="none" strike="noStrike" kern="1200" baseline="0" noProof="0" dirty="0" err="1">
                          <a:solidFill>
                            <a:srgbClr val="000000"/>
                          </a:solidFill>
                          <a:effectLst/>
                          <a:latin typeface="Verdana"/>
                          <a:ea typeface="+mn-ea"/>
                          <a:cs typeface="+mn-cs"/>
                        </a:rPr>
                        <a:t>cuentas</a:t>
                      </a:r>
                      <a:r>
                        <a:rPr lang="en-US" sz="1050" b="0" i="0" u="none" strike="noStrike" kern="1200" baseline="0" noProof="0" dirty="0">
                          <a:solidFill>
                            <a:srgbClr val="000000"/>
                          </a:solidFill>
                          <a:effectLst/>
                          <a:latin typeface="Verdana"/>
                          <a:ea typeface="+mn-ea"/>
                          <a:cs typeface="+mn-cs"/>
                        </a:rPr>
                        <a:t> de </a:t>
                      </a:r>
                      <a:r>
                        <a:rPr lang="en-US" sz="1050" b="0" i="0" u="none" strike="noStrike" kern="1200" baseline="0" noProof="0" dirty="0" err="1">
                          <a:solidFill>
                            <a:srgbClr val="000000"/>
                          </a:solidFill>
                          <a:effectLst/>
                          <a:latin typeface="Verdana"/>
                          <a:ea typeface="+mn-ea"/>
                          <a:cs typeface="+mn-cs"/>
                        </a:rPr>
                        <a:t>paz</a:t>
                      </a:r>
                      <a:r>
                        <a:rPr lang="en-US" sz="1050" b="0" i="0" u="none" strike="noStrike" kern="1200" baseline="0" noProof="0" dirty="0">
                          <a:solidFill>
                            <a:srgbClr val="000000"/>
                          </a:solidFill>
                          <a:effectLst/>
                          <a:latin typeface="Verdana"/>
                          <a:ea typeface="+mn-ea"/>
                          <a:cs typeface="+mn-cs"/>
                        </a:rPr>
                        <a:t> </a:t>
                      </a:r>
                      <a:r>
                        <a:rPr lang="en-US" sz="1050" b="0" i="0" u="none" strike="noStrike" kern="1200" baseline="0" noProof="0" dirty="0" err="1">
                          <a:solidFill>
                            <a:srgbClr val="000000"/>
                          </a:solidFill>
                          <a:effectLst/>
                          <a:latin typeface="Verdana"/>
                          <a:ea typeface="+mn-ea"/>
                          <a:cs typeface="+mn-cs"/>
                        </a:rPr>
                        <a:t>presencial</a:t>
                      </a:r>
                      <a:r>
                        <a:rPr lang="en-US" sz="1050" b="0" i="0" u="none" strike="noStrike" kern="1200" baseline="0" noProof="0" dirty="0">
                          <a:solidFill>
                            <a:srgbClr val="000000"/>
                          </a:solidFill>
                          <a:effectLst/>
                          <a:latin typeface="Verdana"/>
                          <a:ea typeface="+mn-ea"/>
                          <a:cs typeface="+mn-cs"/>
                        </a:rPr>
                        <a:t> o virtual </a:t>
                      </a:r>
                      <a:r>
                        <a:rPr lang="en-US" sz="1050" b="0" i="0" u="none" strike="noStrike" kern="1200" baseline="0" noProof="0" dirty="0" err="1">
                          <a:solidFill>
                            <a:srgbClr val="000000"/>
                          </a:solidFill>
                          <a:effectLst/>
                          <a:latin typeface="Verdana"/>
                          <a:ea typeface="+mn-ea"/>
                          <a:cs typeface="+mn-cs"/>
                        </a:rPr>
                        <a:t>sobre</a:t>
                      </a:r>
                      <a:r>
                        <a:rPr lang="en-US" sz="1050" b="0" i="0" u="none" strike="noStrike" kern="1200" baseline="0" noProof="0" dirty="0">
                          <a:solidFill>
                            <a:srgbClr val="000000"/>
                          </a:solidFill>
                          <a:effectLst/>
                          <a:latin typeface="Verdana"/>
                          <a:ea typeface="+mn-ea"/>
                          <a:cs typeface="+mn-cs"/>
                        </a:rPr>
                        <a:t> la </a:t>
                      </a:r>
                      <a:r>
                        <a:rPr lang="en-US" sz="1050" b="0" i="0" u="none" strike="noStrike" kern="1200" baseline="0" noProof="0" dirty="0" err="1">
                          <a:solidFill>
                            <a:srgbClr val="000000"/>
                          </a:solidFill>
                          <a:effectLst/>
                          <a:latin typeface="Verdana"/>
                          <a:ea typeface="+mn-ea"/>
                          <a:cs typeface="+mn-cs"/>
                        </a:rPr>
                        <a:t>gestión</a:t>
                      </a:r>
                      <a:r>
                        <a:rPr lang="en-US" sz="1050" b="0" i="0" u="none" strike="noStrike" kern="1200" baseline="0" noProof="0" dirty="0">
                          <a:solidFill>
                            <a:srgbClr val="000000"/>
                          </a:solidFill>
                          <a:effectLst/>
                          <a:latin typeface="Verdana"/>
                          <a:ea typeface="+mn-ea"/>
                          <a:cs typeface="+mn-cs"/>
                        </a:rPr>
                        <a:t> </a:t>
                      </a:r>
                      <a:r>
                        <a:rPr lang="en-US" sz="1050" b="0" i="0" u="none" strike="noStrike" kern="1200" baseline="0" noProof="0" dirty="0" err="1">
                          <a:solidFill>
                            <a:srgbClr val="000000"/>
                          </a:solidFill>
                          <a:effectLst/>
                          <a:latin typeface="Verdana"/>
                          <a:ea typeface="+mn-ea"/>
                          <a:cs typeface="+mn-cs"/>
                        </a:rPr>
                        <a:t>institucional</a:t>
                      </a:r>
                      <a:r>
                        <a:rPr lang="en-US" sz="1050" b="0" i="0" u="none" strike="noStrike" kern="1200" baseline="0" noProof="0" dirty="0">
                          <a:solidFill>
                            <a:srgbClr val="000000"/>
                          </a:solidFill>
                          <a:effectLst/>
                          <a:latin typeface="Verdana"/>
                          <a:ea typeface="+mn-ea"/>
                          <a:cs typeface="+mn-cs"/>
                        </a:rPr>
                        <a:t> de la </a:t>
                      </a:r>
                      <a:r>
                        <a:rPr lang="en-US" sz="1050" b="0" i="0" u="none" strike="noStrike" kern="1200" baseline="0" noProof="0" dirty="0" err="1">
                          <a:solidFill>
                            <a:srgbClr val="000000"/>
                          </a:solidFill>
                          <a:effectLst/>
                          <a:latin typeface="Verdana"/>
                          <a:ea typeface="+mn-ea"/>
                          <a:cs typeface="+mn-cs"/>
                        </a:rPr>
                        <a:t>subdirección</a:t>
                      </a:r>
                      <a:r>
                        <a:rPr lang="en-US" sz="1050" b="0" i="0" u="none" strike="noStrike" kern="1200" baseline="0" noProof="0" dirty="0">
                          <a:solidFill>
                            <a:srgbClr val="000000"/>
                          </a:solidFill>
                          <a:effectLst/>
                          <a:latin typeface="Verdana"/>
                          <a:ea typeface="+mn-ea"/>
                          <a:cs typeface="+mn-cs"/>
                        </a:rPr>
                        <a:t> de </a:t>
                      </a:r>
                      <a:r>
                        <a:rPr lang="en-US" sz="1050" b="0" i="0" u="none" strike="noStrike" kern="1200" baseline="0" noProof="0" dirty="0" err="1">
                          <a:solidFill>
                            <a:srgbClr val="000000"/>
                          </a:solidFill>
                          <a:effectLst/>
                          <a:latin typeface="Verdana"/>
                          <a:ea typeface="+mn-ea"/>
                          <a:cs typeface="+mn-cs"/>
                        </a:rPr>
                        <a:t>negocios</a:t>
                      </a:r>
                      <a:r>
                        <a:rPr lang="en-US" sz="1050" b="0" i="0" u="none" strike="noStrike" kern="1200" baseline="0" noProof="0" dirty="0">
                          <a:solidFill>
                            <a:srgbClr val="000000"/>
                          </a:solidFill>
                          <a:effectLst/>
                          <a:latin typeface="Verdana"/>
                          <a:ea typeface="+mn-ea"/>
                          <a:cs typeface="+mn-cs"/>
                        </a:rPr>
                        <a:t> con </a:t>
                      </a:r>
                      <a:r>
                        <a:rPr lang="en-US" sz="1050" b="0" i="0" u="none" strike="noStrike" kern="1200" baseline="0" noProof="0" dirty="0" err="1">
                          <a:solidFill>
                            <a:srgbClr val="000000"/>
                          </a:solidFill>
                          <a:effectLst/>
                          <a:latin typeface="Verdana"/>
                          <a:ea typeface="+mn-ea"/>
                          <a:cs typeface="+mn-cs"/>
                        </a:rPr>
                        <a:t>relación</a:t>
                      </a:r>
                      <a:r>
                        <a:rPr lang="en-US" sz="1050" b="0" i="0" u="none" strike="noStrike" kern="1200" baseline="0" noProof="0" dirty="0">
                          <a:solidFill>
                            <a:srgbClr val="000000"/>
                          </a:solidFill>
                          <a:effectLst/>
                          <a:latin typeface="Verdana"/>
                          <a:ea typeface="+mn-ea"/>
                          <a:cs typeface="+mn-cs"/>
                        </a:rPr>
                        <a:t> a </a:t>
                      </a:r>
                      <a:r>
                        <a:rPr lang="en-US" sz="1050" b="0" i="0" u="none" strike="noStrike" kern="1200" baseline="0" noProof="0" dirty="0" err="1">
                          <a:solidFill>
                            <a:srgbClr val="000000"/>
                          </a:solidFill>
                          <a:effectLst/>
                          <a:latin typeface="Verdana"/>
                          <a:ea typeface="+mn-ea"/>
                          <a:cs typeface="+mn-cs"/>
                        </a:rPr>
                        <a:t>su</a:t>
                      </a:r>
                      <a:r>
                        <a:rPr lang="en-US" sz="1050" b="0" i="0" u="none" strike="noStrike" kern="1200" baseline="0" noProof="0" dirty="0">
                          <a:solidFill>
                            <a:srgbClr val="000000"/>
                          </a:solidFill>
                          <a:effectLst/>
                          <a:latin typeface="Verdana"/>
                          <a:ea typeface="+mn-ea"/>
                          <a:cs typeface="+mn-cs"/>
                        </a:rPr>
                        <a:t> </a:t>
                      </a:r>
                      <a:r>
                        <a:rPr lang="en-US" sz="1050" b="0" i="0" u="none" strike="noStrike" kern="1200" baseline="0" noProof="0" dirty="0" err="1">
                          <a:solidFill>
                            <a:srgbClr val="000000"/>
                          </a:solidFill>
                          <a:effectLst/>
                          <a:latin typeface="Verdana"/>
                          <a:ea typeface="+mn-ea"/>
                          <a:cs typeface="+mn-cs"/>
                        </a:rPr>
                        <a:t>indicador</a:t>
                      </a:r>
                      <a:r>
                        <a:rPr lang="en-US" sz="1050" b="0" i="0" u="none" strike="noStrike" kern="1200" baseline="0" noProof="0" dirty="0">
                          <a:solidFill>
                            <a:srgbClr val="000000"/>
                          </a:solidFill>
                          <a:effectLst/>
                          <a:latin typeface="Verdana"/>
                          <a:ea typeface="+mn-ea"/>
                          <a:cs typeface="+mn-cs"/>
                        </a:rPr>
                        <a:t> </a:t>
                      </a:r>
                      <a:r>
                        <a:rPr lang="en-US" sz="1050" b="0" i="0" u="none" strike="noStrike" kern="1200" baseline="0" noProof="0" dirty="0" err="1">
                          <a:solidFill>
                            <a:srgbClr val="000000"/>
                          </a:solidFill>
                          <a:effectLst/>
                          <a:latin typeface="Verdana"/>
                          <a:ea typeface="+mn-ea"/>
                          <a:cs typeface="+mn-cs"/>
                        </a:rPr>
                        <a:t>en</a:t>
                      </a:r>
                      <a:r>
                        <a:rPr lang="en-US" sz="1050" b="0" i="0" u="none" strike="noStrike" kern="1200" baseline="0" noProof="0" dirty="0">
                          <a:solidFill>
                            <a:srgbClr val="000000"/>
                          </a:solidFill>
                          <a:effectLst/>
                          <a:latin typeface="Verdana"/>
                          <a:ea typeface="+mn-ea"/>
                          <a:cs typeface="+mn-cs"/>
                        </a:rPr>
                        <a:t> </a:t>
                      </a:r>
                      <a:r>
                        <a:rPr lang="en-US" sz="1050" b="0" i="0" u="none" strike="noStrike" kern="1200" baseline="0" noProof="0" dirty="0" err="1">
                          <a:solidFill>
                            <a:srgbClr val="000000"/>
                          </a:solidFill>
                          <a:effectLst/>
                          <a:latin typeface="Verdana"/>
                          <a:ea typeface="+mn-ea"/>
                          <a:cs typeface="+mn-cs"/>
                        </a:rPr>
                        <a:t>el</a:t>
                      </a:r>
                      <a:r>
                        <a:rPr lang="en-US" sz="1050" b="0" i="0" u="none" strike="noStrike" kern="1200" baseline="0" noProof="0" dirty="0">
                          <a:solidFill>
                            <a:srgbClr val="000000"/>
                          </a:solidFill>
                          <a:effectLst/>
                          <a:latin typeface="Verdana"/>
                          <a:ea typeface="+mn-ea"/>
                          <a:cs typeface="+mn-cs"/>
                        </a:rPr>
                        <a:t> Plan Marco de </a:t>
                      </a:r>
                      <a:r>
                        <a:rPr lang="en-US" sz="1050" b="0" i="0" u="none" strike="noStrike" kern="1200" baseline="0" noProof="0" dirty="0" err="1">
                          <a:solidFill>
                            <a:srgbClr val="000000"/>
                          </a:solidFill>
                          <a:effectLst/>
                          <a:latin typeface="Verdana"/>
                          <a:ea typeface="+mn-ea"/>
                          <a:cs typeface="+mn-cs"/>
                        </a:rPr>
                        <a:t>Implementación</a:t>
                      </a:r>
                      <a:r>
                        <a:rPr lang="en-US" sz="1050" b="0" i="0" u="none" strike="noStrike" kern="1200" baseline="0" noProof="0" dirty="0">
                          <a:solidFill>
                            <a:srgbClr val="000000"/>
                          </a:solidFill>
                          <a:effectLst/>
                          <a:latin typeface="Verdana"/>
                          <a:ea typeface="+mn-ea"/>
                          <a:cs typeface="+mn-cs"/>
                        </a:rPr>
                        <a:t> del </a:t>
                      </a:r>
                      <a:r>
                        <a:rPr lang="en-US" sz="1050" b="0" i="0" u="none" strike="noStrike" kern="1200" baseline="0" noProof="0" dirty="0" err="1">
                          <a:solidFill>
                            <a:srgbClr val="000000"/>
                          </a:solidFill>
                          <a:effectLst/>
                          <a:latin typeface="Verdana"/>
                          <a:ea typeface="+mn-ea"/>
                          <a:cs typeface="+mn-cs"/>
                        </a:rPr>
                        <a:t>Acuerdo</a:t>
                      </a:r>
                      <a:r>
                        <a:rPr lang="en-US" sz="1050" b="0" i="0" u="none" strike="noStrike" kern="1200" baseline="0" noProof="0" dirty="0">
                          <a:solidFill>
                            <a:srgbClr val="000000"/>
                          </a:solidFill>
                          <a:effectLst/>
                          <a:latin typeface="Verdana"/>
                          <a:ea typeface="+mn-ea"/>
                          <a:cs typeface="+mn-cs"/>
                        </a:rPr>
                        <a:t> de Paz</a:t>
                      </a:r>
                      <a:endParaRPr lang="en-US" sz="1050" b="0" i="0" u="none" strike="noStrike" kern="1200" baseline="0" dirty="0">
                        <a:solidFill>
                          <a:srgbClr val="000000"/>
                        </a:solidFill>
                        <a:effectLst/>
                        <a:latin typeface="Verdana"/>
                        <a:ea typeface="+mn-ea"/>
                        <a:cs typeface="+mn-cs"/>
                      </a:endParaRPr>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a:txBody>
                    <a:bodyPr/>
                    <a:lstStyle/>
                    <a:p>
                      <a:pPr lvl="0" algn="ctr">
                        <a:buNone/>
                      </a:pPr>
                      <a:r>
                        <a:rPr lang="es-MX" sz="1050" b="0" dirty="0">
                          <a:effectLst/>
                          <a:latin typeface="Verdana"/>
                        </a:rPr>
                        <a:t>1</a:t>
                      </a:r>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a:txBody>
                    <a:bodyPr/>
                    <a:lstStyle/>
                    <a:p>
                      <a:pPr lvl="0" algn="ctr">
                        <a:buNone/>
                      </a:pPr>
                      <a:r>
                        <a:rPr lang="es-MX" sz="1100" b="0" i="0" u="none" strike="noStrike" baseline="0" noProof="0" dirty="0">
                          <a:solidFill>
                            <a:srgbClr val="000000"/>
                          </a:solidFill>
                          <a:effectLst/>
                          <a:latin typeface="Verdana"/>
                        </a:rPr>
                        <a:t>Espacio de diálogo de rendición de cuentas realizado</a:t>
                      </a:r>
                      <a:endParaRPr lang="en-US" dirty="0"/>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a:txBody>
                    <a:bodyPr/>
                    <a:lstStyle/>
                    <a:p>
                      <a:pPr lvl="0" algn="ctr">
                        <a:buNone/>
                      </a:pPr>
                      <a:r>
                        <a:rPr lang="es-MX" sz="1050" b="0" dirty="0">
                          <a:effectLst/>
                          <a:latin typeface="Verdana"/>
                        </a:rPr>
                        <a:t>30/06/2025</a:t>
                      </a:r>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a:txBody>
                    <a:bodyPr/>
                    <a:lstStyle/>
                    <a:p>
                      <a:pPr lvl="0" algn="ctr">
                        <a:buNone/>
                      </a:pPr>
                      <a:r>
                        <a:rPr lang="en-US" sz="1100" b="0" i="0" u="none" strike="noStrike" noProof="0" dirty="0" err="1">
                          <a:solidFill>
                            <a:srgbClr val="000000"/>
                          </a:solidFill>
                          <a:effectLst/>
                          <a:latin typeface="Verdana"/>
                        </a:rPr>
                        <a:t>Subdirección</a:t>
                      </a:r>
                      <a:r>
                        <a:rPr lang="en-US" sz="1100" b="0" i="0" u="none" strike="noStrike" noProof="0" dirty="0">
                          <a:solidFill>
                            <a:srgbClr val="000000"/>
                          </a:solidFill>
                          <a:effectLst/>
                          <a:latin typeface="Verdana"/>
                        </a:rPr>
                        <a:t> de Negocios</a:t>
                      </a:r>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extLst>
                  <a:ext uri="{0D108BD9-81ED-4DB2-BD59-A6C34878D82A}">
                    <a16:rowId xmlns:a16="http://schemas.microsoft.com/office/drawing/2014/main" val="665400078"/>
                  </a:ext>
                </a:extLst>
              </a:tr>
            </a:tbl>
          </a:graphicData>
        </a:graphic>
      </p:graphicFrame>
    </p:spTree>
    <p:extLst>
      <p:ext uri="{BB962C8B-B14F-4D97-AF65-F5344CB8AC3E}">
        <p14:creationId xmlns:p14="http://schemas.microsoft.com/office/powerpoint/2010/main" val="41672493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FF36DA-DA74-5401-CEF3-CB4185CE5882}"/>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21452EC2-5D85-2891-A6B2-C7845F264C80}"/>
              </a:ext>
            </a:extLst>
          </p:cNvPr>
          <p:cNvSpPr txBox="1"/>
          <p:nvPr/>
        </p:nvSpPr>
        <p:spPr>
          <a:xfrm>
            <a:off x="4981752" y="6639446"/>
            <a:ext cx="2228495" cy="261610"/>
          </a:xfrm>
          <a:prstGeom prst="rect">
            <a:avLst/>
          </a:prstGeom>
          <a:noFill/>
        </p:spPr>
        <p:txBody>
          <a:bodyPr wrap="none" rtlCol="0">
            <a:spAutoFit/>
          </a:bodyPr>
          <a:lstStyle/>
          <a:p>
            <a:pPr algn="ctr"/>
            <a:r>
              <a:rPr lang="es-CO" sz="1100" b="1">
                <a:solidFill>
                  <a:schemeClr val="bg1"/>
                </a:solidFill>
                <a:latin typeface="Verdana" panose="020B0604030504040204" pitchFamily="34" charset="0"/>
              </a:rPr>
              <a:t>www.---------------.gov.co</a:t>
            </a:r>
          </a:p>
        </p:txBody>
      </p:sp>
      <p:sp>
        <p:nvSpPr>
          <p:cNvPr id="8" name="CuadroTexto 7">
            <a:extLst>
              <a:ext uri="{FF2B5EF4-FFF2-40B4-BE49-F238E27FC236}">
                <a16:creationId xmlns:a16="http://schemas.microsoft.com/office/drawing/2014/main" id="{361BF1F8-01DE-9B98-77A7-3F6E6649E9F1}"/>
              </a:ext>
            </a:extLst>
          </p:cNvPr>
          <p:cNvSpPr txBox="1"/>
          <p:nvPr/>
        </p:nvSpPr>
        <p:spPr>
          <a:xfrm>
            <a:off x="2347729" y="926588"/>
            <a:ext cx="6979151"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CO" b="1" dirty="0">
                <a:solidFill>
                  <a:srgbClr val="898989"/>
                </a:solidFill>
              </a:rPr>
              <a:t>Estrategia de Rendición de cuentas Ciudadana 2025</a:t>
            </a:r>
            <a:endParaRPr lang="es-ES" dirty="0"/>
          </a:p>
        </p:txBody>
      </p:sp>
      <p:graphicFrame>
        <p:nvGraphicFramePr>
          <p:cNvPr id="3" name="Tabla 2">
            <a:extLst>
              <a:ext uri="{FF2B5EF4-FFF2-40B4-BE49-F238E27FC236}">
                <a16:creationId xmlns:a16="http://schemas.microsoft.com/office/drawing/2014/main" id="{DCD5E102-9EEE-CDA0-E1E6-E109370AF231}"/>
              </a:ext>
            </a:extLst>
          </p:cNvPr>
          <p:cNvGraphicFramePr>
            <a:graphicFrameLocks noGrp="1"/>
          </p:cNvGraphicFramePr>
          <p:nvPr>
            <p:extLst>
              <p:ext uri="{D42A27DB-BD31-4B8C-83A1-F6EECF244321}">
                <p14:modId xmlns:p14="http://schemas.microsoft.com/office/powerpoint/2010/main" val="1788676690"/>
              </p:ext>
            </p:extLst>
          </p:nvPr>
        </p:nvGraphicFramePr>
        <p:xfrm>
          <a:off x="460944" y="1671076"/>
          <a:ext cx="11265984" cy="3996845"/>
        </p:xfrm>
        <a:graphic>
          <a:graphicData uri="http://schemas.openxmlformats.org/drawingml/2006/table">
            <a:tbl>
              <a:tblPr bandRow="1">
                <a:tableStyleId>{5C22544A-7EE6-4342-B048-85BDC9FD1C3A}</a:tableStyleId>
              </a:tblPr>
              <a:tblGrid>
                <a:gridCol w="1275347">
                  <a:extLst>
                    <a:ext uri="{9D8B030D-6E8A-4147-A177-3AD203B41FA5}">
                      <a16:colId xmlns:a16="http://schemas.microsoft.com/office/drawing/2014/main" val="3660182566"/>
                    </a:ext>
                  </a:extLst>
                </a:gridCol>
                <a:gridCol w="3369512">
                  <a:extLst>
                    <a:ext uri="{9D8B030D-6E8A-4147-A177-3AD203B41FA5}">
                      <a16:colId xmlns:a16="http://schemas.microsoft.com/office/drawing/2014/main" val="2566846450"/>
                    </a:ext>
                  </a:extLst>
                </a:gridCol>
                <a:gridCol w="608752">
                  <a:extLst>
                    <a:ext uri="{9D8B030D-6E8A-4147-A177-3AD203B41FA5}">
                      <a16:colId xmlns:a16="http://schemas.microsoft.com/office/drawing/2014/main" val="567208396"/>
                    </a:ext>
                  </a:extLst>
                </a:gridCol>
                <a:gridCol w="2026395">
                  <a:extLst>
                    <a:ext uri="{9D8B030D-6E8A-4147-A177-3AD203B41FA5}">
                      <a16:colId xmlns:a16="http://schemas.microsoft.com/office/drawing/2014/main" val="594391679"/>
                    </a:ext>
                  </a:extLst>
                </a:gridCol>
                <a:gridCol w="1121696">
                  <a:extLst>
                    <a:ext uri="{9D8B030D-6E8A-4147-A177-3AD203B41FA5}">
                      <a16:colId xmlns:a16="http://schemas.microsoft.com/office/drawing/2014/main" val="3142433872"/>
                    </a:ext>
                  </a:extLst>
                </a:gridCol>
                <a:gridCol w="2864282">
                  <a:extLst>
                    <a:ext uri="{9D8B030D-6E8A-4147-A177-3AD203B41FA5}">
                      <a16:colId xmlns:a16="http://schemas.microsoft.com/office/drawing/2014/main" val="2934999203"/>
                    </a:ext>
                  </a:extLst>
                </a:gridCol>
              </a:tblGrid>
              <a:tr h="620628">
                <a:tc>
                  <a:txBody>
                    <a:bodyPr/>
                    <a:lstStyle/>
                    <a:p>
                      <a:pPr algn="ctr" fontAlgn="base"/>
                      <a:r>
                        <a:rPr lang="es-MX" sz="1050" b="1" kern="1200">
                          <a:solidFill>
                            <a:schemeClr val="dk1"/>
                          </a:solidFill>
                          <a:effectLst/>
                          <a:latin typeface="Verdana"/>
                          <a:ea typeface="+mn-ea"/>
                          <a:cs typeface="+mn-cs"/>
                        </a:rPr>
                        <a:t>Categoría</a:t>
                      </a: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a:effectLst/>
                          <a:latin typeface="Verdana"/>
                        </a:rPr>
                        <a:t>Actividad</a:t>
                      </a:r>
                      <a:endParaRPr lang="es-MX">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a:effectLst/>
                          <a:latin typeface="Verdana"/>
                        </a:rPr>
                        <a:t>Meta</a:t>
                      </a:r>
                      <a:endParaRPr lang="es-MX">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a:effectLst/>
                          <a:latin typeface="Verdana"/>
                        </a:rPr>
                        <a:t>Producto</a:t>
                      </a:r>
                      <a:endParaRPr lang="es-MX">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a:effectLst/>
                          <a:latin typeface="Verdana"/>
                        </a:rPr>
                        <a:t>Fecha de realización</a:t>
                      </a:r>
                      <a:endParaRPr lang="es-MX">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a:effectLst/>
                          <a:latin typeface="Verdana"/>
                        </a:rPr>
                        <a:t>Dependencia Responsable</a:t>
                      </a:r>
                      <a:endParaRPr lang="es-MX">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43254029"/>
                  </a:ext>
                </a:extLst>
              </a:tr>
              <a:tr h="1030243">
                <a:tc rowSpan="4">
                  <a:txBody>
                    <a:bodyPr/>
                    <a:lstStyle/>
                    <a:p>
                      <a:pPr lvl="0" algn="ctr">
                        <a:buNone/>
                      </a:pPr>
                      <a:r>
                        <a:rPr lang="es-MX" sz="1050" b="0" kern="1200">
                          <a:solidFill>
                            <a:schemeClr val="dk1"/>
                          </a:solidFill>
                          <a:effectLst/>
                          <a:latin typeface="Verdana"/>
                          <a:ea typeface="+mn-ea"/>
                          <a:cs typeface="+mn-cs"/>
                        </a:rPr>
                        <a:t>Subcomponente 3</a:t>
                      </a:r>
                    </a:p>
                    <a:p>
                      <a:pPr lvl="0" algn="ctr">
                        <a:buNone/>
                      </a:pPr>
                      <a:endParaRPr lang="es-MX" sz="1050" b="1" kern="1200">
                        <a:solidFill>
                          <a:schemeClr val="dk1"/>
                        </a:solidFill>
                        <a:effectLst/>
                        <a:latin typeface="Verdana"/>
                        <a:ea typeface="+mn-ea"/>
                        <a:cs typeface="+mn-cs"/>
                      </a:endParaRPr>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a:txBody>
                    <a:bodyPr/>
                    <a:lstStyle/>
                    <a:p>
                      <a:pPr lvl="0" algn="ctr">
                        <a:buNone/>
                      </a:pPr>
                      <a:r>
                        <a:rPr lang="es-MX" sz="1050" b="0" i="0" u="none" strike="noStrike" baseline="0" noProof="0" dirty="0">
                          <a:solidFill>
                            <a:srgbClr val="000000"/>
                          </a:solidFill>
                          <a:effectLst/>
                          <a:latin typeface="Verdana"/>
                        </a:rPr>
                        <a:t>Consolidar y socializar las respuestas a los grupos de valor y de las ciudadanías a partir de las consulta ciudadana de la Audiencia Pública del Informe de Rendición de Cuentas de Paz de la ANCP-CCE.</a:t>
                      </a:r>
                      <a:endParaRPr lang="en-US" dirty="0"/>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1</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dirty="0">
                          <a:effectLst/>
                          <a:latin typeface="Verdana"/>
                        </a:rPr>
                        <a:t>Informe de resultados</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dirty="0">
                          <a:effectLst/>
                          <a:latin typeface="Verdana"/>
                        </a:rPr>
                        <a:t>31/07/2025</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n-US" sz="1050" b="0" kern="1200" noProof="0" err="1">
                          <a:solidFill>
                            <a:schemeClr val="dk1"/>
                          </a:solidFill>
                          <a:effectLst/>
                          <a:latin typeface="Verdana"/>
                          <a:ea typeface="+mn-ea"/>
                          <a:cs typeface="+mn-cs"/>
                        </a:rPr>
                        <a:t>Dirección</a:t>
                      </a:r>
                      <a:r>
                        <a:rPr lang="en-US" sz="1050" b="0" kern="1200" noProof="0">
                          <a:solidFill>
                            <a:schemeClr val="dk1"/>
                          </a:solidFill>
                          <a:effectLst/>
                          <a:latin typeface="Verdana"/>
                          <a:ea typeface="+mn-ea"/>
                          <a:cs typeface="+mn-cs"/>
                        </a:rPr>
                        <a:t> General </a:t>
                      </a:r>
                      <a:br>
                        <a:rPr lang="en-US" sz="1050" b="0" kern="1200" noProof="0">
                          <a:solidFill>
                            <a:srgbClr val="000000"/>
                          </a:solidFill>
                          <a:effectLst/>
                          <a:latin typeface="Verdana"/>
                          <a:ea typeface="+mn-ea"/>
                          <a:cs typeface="+mn-cs"/>
                        </a:rPr>
                      </a:br>
                      <a:r>
                        <a:rPr lang="en-US" sz="1050" b="0" kern="1200" noProof="0">
                          <a:solidFill>
                            <a:schemeClr val="dk1"/>
                          </a:solidFill>
                          <a:effectLst/>
                          <a:latin typeface="Verdana"/>
                          <a:ea typeface="+mn-ea"/>
                          <a:cs typeface="+mn-cs"/>
                        </a:rPr>
                        <a:t>(</a:t>
                      </a:r>
                      <a:r>
                        <a:rPr lang="en-US" sz="1050" b="0" kern="1200" noProof="0" err="1">
                          <a:solidFill>
                            <a:schemeClr val="dk1"/>
                          </a:solidFill>
                          <a:effectLst/>
                          <a:latin typeface="Verdana"/>
                          <a:ea typeface="+mn-ea"/>
                          <a:cs typeface="+mn-cs"/>
                        </a:rPr>
                        <a:t>Planeación</a:t>
                      </a:r>
                      <a:r>
                        <a:rPr lang="en-US" sz="1050" b="0" kern="1200" noProof="0">
                          <a:solidFill>
                            <a:schemeClr val="dk1"/>
                          </a:solidFill>
                          <a:effectLst/>
                          <a:latin typeface="Verdana"/>
                          <a:ea typeface="+mn-ea"/>
                          <a:cs typeface="+mn-cs"/>
                        </a:rPr>
                        <a:t> y Comunicaciones)</a:t>
                      </a:r>
                      <a:endParaRPr lang="en-US" sz="1050" b="0" kern="1200">
                        <a:solidFill>
                          <a:schemeClr val="dk1"/>
                        </a:solidFill>
                        <a:effectLst/>
                        <a:latin typeface="Verdana"/>
                        <a:ea typeface="+mn-ea"/>
                        <a:cs typeface="+mn-cs"/>
                      </a:endParaRP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631230819"/>
                  </a:ext>
                </a:extLst>
              </a:tr>
              <a:tr h="844054">
                <a:tc vMerge="1">
                  <a:txBody>
                    <a:bodyPr/>
                    <a:lstStyle/>
                    <a:p>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Sistematizar y socializar los resultados, logros, dificultades, necesidades y expectativas producto de la Audiencia Pública de la Gestión </a:t>
                      </a:r>
                      <a:r>
                        <a:rPr lang="es-MX" sz="1050" b="0" i="0" u="none" strike="noStrike" baseline="0" noProof="0" err="1">
                          <a:solidFill>
                            <a:srgbClr val="000000"/>
                          </a:solidFill>
                          <a:effectLst/>
                          <a:latin typeface="Verdana"/>
                        </a:rPr>
                        <a:t>Insitucional</a:t>
                      </a:r>
                      <a:r>
                        <a:rPr lang="es-MX" sz="1050" b="0" i="0" u="none" strike="noStrike" baseline="0" noProof="0">
                          <a:solidFill>
                            <a:srgbClr val="000000"/>
                          </a:solidFill>
                          <a:effectLst/>
                          <a:latin typeface="Verdana"/>
                        </a:rPr>
                        <a:t> de la ANCP-CCE.</a:t>
                      </a:r>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2</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n-US" sz="1050" b="0" i="0" u="none" strike="noStrike" kern="1200" baseline="0" noProof="0">
                          <a:solidFill>
                            <a:srgbClr val="000000"/>
                          </a:solidFill>
                          <a:effectLst/>
                          <a:latin typeface="Verdana"/>
                          <a:ea typeface="+mn-ea"/>
                          <a:cs typeface="+mn-cs"/>
                        </a:rPr>
                        <a:t>(1) Consulta </a:t>
                      </a:r>
                      <a:r>
                        <a:rPr lang="en-US" sz="1050" b="0" i="0" u="none" strike="noStrike" kern="1200" baseline="0" noProof="0" err="1">
                          <a:solidFill>
                            <a:srgbClr val="000000"/>
                          </a:solidFill>
                          <a:effectLst/>
                          <a:latin typeface="Verdana"/>
                          <a:ea typeface="+mn-ea"/>
                          <a:cs typeface="+mn-cs"/>
                        </a:rPr>
                        <a:t>Ciudadana</a:t>
                      </a:r>
                      <a:r>
                        <a:rPr lang="en-US" sz="1050" b="0" i="0" u="none" strike="noStrike" kern="1200" baseline="0" noProof="0">
                          <a:solidFill>
                            <a:srgbClr val="000000"/>
                          </a:solidFill>
                          <a:effectLst/>
                          <a:latin typeface="Verdana"/>
                          <a:ea typeface="+mn-ea"/>
                          <a:cs typeface="+mn-cs"/>
                        </a:rPr>
                        <a:t> del </a:t>
                      </a:r>
                      <a:r>
                        <a:rPr lang="en-US" sz="1050" b="0" i="0" u="none" strike="noStrike" kern="1200" baseline="0" noProof="0" err="1">
                          <a:solidFill>
                            <a:srgbClr val="000000"/>
                          </a:solidFill>
                          <a:effectLst/>
                          <a:latin typeface="Verdana"/>
                          <a:ea typeface="+mn-ea"/>
                          <a:cs typeface="+mn-cs"/>
                        </a:rPr>
                        <a:t>informe</a:t>
                      </a:r>
                      <a:br>
                        <a:rPr lang="en-US" sz="1050" b="0" i="0" u="none" strike="noStrike" kern="1200" baseline="0" noProof="0">
                          <a:solidFill>
                            <a:srgbClr val="000000"/>
                          </a:solidFill>
                          <a:effectLst/>
                          <a:latin typeface="Verdana"/>
                          <a:ea typeface="+mn-ea"/>
                          <a:cs typeface="+mn-cs"/>
                        </a:rPr>
                      </a:br>
                      <a:r>
                        <a:rPr lang="en-US" sz="1050" b="0" i="0" u="none" strike="noStrike" kern="1200" baseline="0" noProof="0">
                          <a:solidFill>
                            <a:srgbClr val="000000"/>
                          </a:solidFill>
                          <a:effectLst/>
                          <a:latin typeface="Verdana"/>
                          <a:ea typeface="+mn-ea"/>
                          <a:cs typeface="+mn-cs"/>
                        </a:rPr>
                        <a:t>(1) Informe de </a:t>
                      </a:r>
                      <a:r>
                        <a:rPr lang="en-US" sz="1050" b="0" i="0" u="none" strike="noStrike" kern="1200" baseline="0" noProof="0" err="1">
                          <a:solidFill>
                            <a:srgbClr val="000000"/>
                          </a:solidFill>
                          <a:effectLst/>
                          <a:latin typeface="Verdana"/>
                          <a:ea typeface="+mn-ea"/>
                          <a:cs typeface="+mn-cs"/>
                        </a:rPr>
                        <a:t>resultados</a:t>
                      </a:r>
                      <a:endParaRPr lang="en-US" sz="1050" b="0" i="0" u="none" strike="noStrike" kern="1200" baseline="0" err="1">
                        <a:solidFill>
                          <a:srgbClr val="000000"/>
                        </a:solidFill>
                        <a:effectLst/>
                        <a:latin typeface="Verdana"/>
                        <a:ea typeface="+mn-ea"/>
                        <a:cs typeface="+mn-cs"/>
                      </a:endParaRP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30/12/2025</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n-US" sz="1100" b="0" i="0" u="none" strike="noStrike" noProof="0" err="1">
                          <a:solidFill>
                            <a:srgbClr val="000000"/>
                          </a:solidFill>
                          <a:effectLst/>
                          <a:latin typeface="Verdana"/>
                        </a:rPr>
                        <a:t>Dirección</a:t>
                      </a:r>
                      <a:r>
                        <a:rPr lang="en-US" sz="1100" b="0" i="0" u="none" strike="noStrike" noProof="0">
                          <a:solidFill>
                            <a:srgbClr val="000000"/>
                          </a:solidFill>
                          <a:effectLst/>
                          <a:latin typeface="Verdana"/>
                        </a:rPr>
                        <a:t> General </a:t>
                      </a:r>
                      <a:br>
                        <a:rPr lang="en-US" sz="1100" b="0" i="0" u="none" strike="noStrike" noProof="0">
                          <a:solidFill>
                            <a:srgbClr val="000000"/>
                          </a:solidFill>
                          <a:effectLst/>
                          <a:latin typeface="Verdana"/>
                        </a:rPr>
                      </a:br>
                      <a:r>
                        <a:rPr lang="en-US" sz="1100" b="0" i="0" u="none" strike="noStrike" noProof="0">
                          <a:solidFill>
                            <a:srgbClr val="000000"/>
                          </a:solidFill>
                          <a:effectLst/>
                          <a:latin typeface="Verdana"/>
                        </a:rPr>
                        <a:t>(</a:t>
                      </a:r>
                      <a:r>
                        <a:rPr lang="en-US" sz="1100" b="0" i="0" u="none" strike="noStrike" noProof="0" err="1">
                          <a:solidFill>
                            <a:srgbClr val="000000"/>
                          </a:solidFill>
                          <a:effectLst/>
                          <a:latin typeface="Verdana"/>
                        </a:rPr>
                        <a:t>Planeación</a:t>
                      </a:r>
                      <a:r>
                        <a:rPr lang="en-US" sz="1100" b="0" i="0" u="none" strike="noStrike" noProof="0">
                          <a:solidFill>
                            <a:srgbClr val="000000"/>
                          </a:solidFill>
                          <a:effectLst/>
                          <a:latin typeface="Verdana"/>
                        </a:rPr>
                        <a:t> y Comunicaciones)</a:t>
                      </a:r>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447409079"/>
                  </a:ext>
                </a:extLst>
              </a:tr>
              <a:tr h="844054">
                <a:tc vMerge="1">
                  <a:txBody>
                    <a:bodyPr/>
                    <a:lstStyle/>
                    <a:p>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Realizar seguimiento a la Implementación de la Estrategia de Rendición de Cuentas incluyendo los indicadores de gestión para la Rendición de Cuentas</a:t>
                      </a:r>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1</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Formato de seguimiento de la Estrategia de Rendición de Cuentas</a:t>
                      </a:r>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31/12/2025</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n-US" sz="1100" b="0" i="0" u="none" strike="noStrike" noProof="0" err="1">
                          <a:solidFill>
                            <a:srgbClr val="000000"/>
                          </a:solidFill>
                          <a:effectLst/>
                          <a:latin typeface="Verdana"/>
                        </a:rPr>
                        <a:t>Dirección</a:t>
                      </a:r>
                      <a:r>
                        <a:rPr lang="en-US" sz="1100" b="0" i="0" u="none" strike="noStrike" noProof="0">
                          <a:solidFill>
                            <a:srgbClr val="000000"/>
                          </a:solidFill>
                          <a:effectLst/>
                          <a:latin typeface="Verdana"/>
                        </a:rPr>
                        <a:t> General </a:t>
                      </a:r>
                      <a:br>
                        <a:rPr lang="en-US" sz="1100" b="0" i="0" u="none" strike="noStrike" noProof="0">
                          <a:solidFill>
                            <a:srgbClr val="000000"/>
                          </a:solidFill>
                          <a:effectLst/>
                          <a:latin typeface="Verdana"/>
                        </a:rPr>
                      </a:br>
                      <a:r>
                        <a:rPr lang="en-US" sz="1100" b="0" i="0" u="none" strike="noStrike" noProof="0">
                          <a:solidFill>
                            <a:srgbClr val="000000"/>
                          </a:solidFill>
                          <a:effectLst/>
                          <a:latin typeface="Verdana"/>
                        </a:rPr>
                        <a:t>(</a:t>
                      </a:r>
                      <a:r>
                        <a:rPr lang="en-US" sz="1100" b="0" i="0" u="none" strike="noStrike" noProof="0" err="1">
                          <a:solidFill>
                            <a:srgbClr val="000000"/>
                          </a:solidFill>
                          <a:effectLst/>
                          <a:latin typeface="Verdana"/>
                        </a:rPr>
                        <a:t>Planeación</a:t>
                      </a:r>
                      <a:r>
                        <a:rPr lang="en-US" sz="1100" b="0" i="0" u="none" strike="noStrike" noProof="0">
                          <a:solidFill>
                            <a:srgbClr val="000000"/>
                          </a:solidFill>
                          <a:effectLst/>
                          <a:latin typeface="Verdana"/>
                        </a:rPr>
                        <a:t> y </a:t>
                      </a:r>
                      <a:r>
                        <a:rPr lang="en-US" sz="1100" b="0" i="0" u="none" strike="noStrike" noProof="0" err="1">
                          <a:solidFill>
                            <a:srgbClr val="000000"/>
                          </a:solidFill>
                          <a:effectLst/>
                          <a:latin typeface="Verdana"/>
                        </a:rPr>
                        <a:t>Relacionamiento</a:t>
                      </a:r>
                      <a:r>
                        <a:rPr lang="en-US" sz="1100" b="0" i="0" u="none" strike="noStrike" noProof="0">
                          <a:solidFill>
                            <a:srgbClr val="000000"/>
                          </a:solidFill>
                          <a:effectLst/>
                          <a:latin typeface="Verdana"/>
                        </a:rPr>
                        <a:t> </a:t>
                      </a:r>
                      <a:r>
                        <a:rPr lang="en-US" sz="1100" b="0" i="0" u="none" strike="noStrike" noProof="0" err="1">
                          <a:solidFill>
                            <a:srgbClr val="000000"/>
                          </a:solidFill>
                          <a:effectLst/>
                          <a:latin typeface="Verdana"/>
                        </a:rPr>
                        <a:t>estado</a:t>
                      </a:r>
                      <a:r>
                        <a:rPr lang="en-US" sz="1100" b="0" i="0" u="none" strike="noStrike" noProof="0">
                          <a:solidFill>
                            <a:srgbClr val="000000"/>
                          </a:solidFill>
                          <a:effectLst/>
                          <a:latin typeface="Verdana"/>
                        </a:rPr>
                        <a:t> ciudadano)</a:t>
                      </a:r>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364743355"/>
                  </a:ext>
                </a:extLst>
              </a:tr>
              <a:tr h="657866">
                <a:tc vMerge="1">
                  <a:txBody>
                    <a:bodyPr/>
                    <a:lstStyle/>
                    <a:p>
                      <a:endParaRPr lang="en-US"/>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Proponer un plan de acción para la vigencia 2026, teniendo en cuenta los resultados de los ejercicios de rendición de cuentas</a:t>
                      </a:r>
                      <a:endParaRPr lang="en-US"/>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a:txBody>
                    <a:bodyPr/>
                    <a:lstStyle/>
                    <a:p>
                      <a:pPr lvl="0" algn="ctr">
                        <a:buNone/>
                      </a:pPr>
                      <a:r>
                        <a:rPr lang="es-MX" sz="1050" b="0">
                          <a:effectLst/>
                          <a:latin typeface="Verdana"/>
                        </a:rPr>
                        <a:t>1</a:t>
                      </a:r>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a:txBody>
                    <a:bodyPr/>
                    <a:lstStyle/>
                    <a:p>
                      <a:pPr lvl="0" algn="ctr">
                        <a:buNone/>
                      </a:pPr>
                      <a:r>
                        <a:rPr lang="es-MX" sz="1050" b="0" i="0" u="none" strike="noStrike" baseline="0" noProof="0" dirty="0">
                          <a:solidFill>
                            <a:srgbClr val="000000"/>
                          </a:solidFill>
                          <a:effectLst/>
                          <a:latin typeface="Verdana"/>
                        </a:rPr>
                        <a:t>Propuesta de plan de acción formulado para la vigencia 2026</a:t>
                      </a:r>
                      <a:endParaRPr lang="en-US" dirty="0"/>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a:txBody>
                    <a:bodyPr/>
                    <a:lstStyle/>
                    <a:p>
                      <a:pPr lvl="0" algn="ctr">
                        <a:buNone/>
                      </a:pPr>
                      <a:r>
                        <a:rPr lang="es-MX" sz="1050" b="0">
                          <a:effectLst/>
                          <a:latin typeface="Verdana"/>
                        </a:rPr>
                        <a:t>30/12/2025</a:t>
                      </a:r>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a:txBody>
                    <a:bodyPr/>
                    <a:lstStyle/>
                    <a:p>
                      <a:pPr lvl="0" algn="ctr">
                        <a:buNone/>
                      </a:pPr>
                      <a:r>
                        <a:rPr lang="en-US" sz="1100" b="0" i="0" u="none" strike="noStrike" noProof="0" dirty="0" err="1">
                          <a:solidFill>
                            <a:srgbClr val="000000"/>
                          </a:solidFill>
                          <a:effectLst/>
                          <a:latin typeface="Verdana"/>
                        </a:rPr>
                        <a:t>Dirección</a:t>
                      </a:r>
                      <a:r>
                        <a:rPr lang="en-US" sz="1100" b="0" i="0" u="none" strike="noStrike" noProof="0" dirty="0">
                          <a:solidFill>
                            <a:srgbClr val="000000"/>
                          </a:solidFill>
                          <a:effectLst/>
                          <a:latin typeface="Verdana"/>
                        </a:rPr>
                        <a:t> General </a:t>
                      </a:r>
                      <a:br>
                        <a:rPr lang="en-US" sz="1100" b="0" i="0" u="none" strike="noStrike" noProof="0" dirty="0">
                          <a:solidFill>
                            <a:srgbClr val="000000"/>
                          </a:solidFill>
                          <a:effectLst/>
                          <a:latin typeface="Verdana"/>
                        </a:rPr>
                      </a:br>
                      <a:r>
                        <a:rPr lang="en-US" sz="1100" b="0" i="0" u="none" strike="noStrike" noProof="0" dirty="0">
                          <a:solidFill>
                            <a:srgbClr val="000000"/>
                          </a:solidFill>
                          <a:effectLst/>
                          <a:latin typeface="Verdana"/>
                        </a:rPr>
                        <a:t>(</a:t>
                      </a:r>
                      <a:r>
                        <a:rPr lang="en-US" sz="1100" b="0" i="0" u="none" strike="noStrike" noProof="0" dirty="0" err="1">
                          <a:solidFill>
                            <a:srgbClr val="000000"/>
                          </a:solidFill>
                          <a:effectLst/>
                          <a:latin typeface="Verdana"/>
                        </a:rPr>
                        <a:t>Planeación</a:t>
                      </a:r>
                      <a:r>
                        <a:rPr lang="en-US" sz="1100" b="0" i="0" u="none" strike="noStrike" noProof="0" dirty="0">
                          <a:solidFill>
                            <a:srgbClr val="000000"/>
                          </a:solidFill>
                          <a:effectLst/>
                          <a:latin typeface="Verdana"/>
                        </a:rPr>
                        <a:t>)</a:t>
                      </a:r>
                      <a:endParaRPr lang="en-US" dirty="0"/>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extLst>
                  <a:ext uri="{0D108BD9-81ED-4DB2-BD59-A6C34878D82A}">
                    <a16:rowId xmlns:a16="http://schemas.microsoft.com/office/drawing/2014/main" val="1237530528"/>
                  </a:ext>
                </a:extLst>
              </a:tr>
            </a:tbl>
          </a:graphicData>
        </a:graphic>
      </p:graphicFrame>
    </p:spTree>
    <p:extLst>
      <p:ext uri="{BB962C8B-B14F-4D97-AF65-F5344CB8AC3E}">
        <p14:creationId xmlns:p14="http://schemas.microsoft.com/office/powerpoint/2010/main" val="35836110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5286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3">
            <a:extLst>
              <a:ext uri="{FF2B5EF4-FFF2-40B4-BE49-F238E27FC236}">
                <a16:creationId xmlns:a16="http://schemas.microsoft.com/office/drawing/2014/main" id="{50703695-DCC9-2B2B-CE25-CD632F0261C9}"/>
              </a:ext>
            </a:extLst>
          </p:cNvPr>
          <p:cNvSpPr txBox="1">
            <a:spLocks/>
          </p:cNvSpPr>
          <p:nvPr/>
        </p:nvSpPr>
        <p:spPr>
          <a:xfrm>
            <a:off x="1631489" y="1719072"/>
            <a:ext cx="8560904" cy="252388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Verdana" panose="020B0604030504040204" pitchFamily="34" charset="0"/>
                <a:ea typeface="+mj-ea"/>
                <a:cs typeface="+mj-cs"/>
              </a:defRPr>
            </a:lvl1pPr>
          </a:lstStyle>
          <a:p>
            <a:r>
              <a:rPr lang="es-MX" sz="4400" dirty="0"/>
              <a:t>Calendario de la estrategia anual de participación ciudadana y rendición de cuentas 2025 </a:t>
            </a:r>
            <a:endParaRPr lang="es-CO" sz="4400" b="1" dirty="0">
              <a:solidFill>
                <a:schemeClr val="bg1"/>
              </a:solidFill>
              <a:ea typeface="Verdana"/>
            </a:endParaRPr>
          </a:p>
        </p:txBody>
      </p:sp>
      <p:pic>
        <p:nvPicPr>
          <p:cNvPr id="2" name="Imagen 1">
            <a:extLst>
              <a:ext uri="{FF2B5EF4-FFF2-40B4-BE49-F238E27FC236}">
                <a16:creationId xmlns:a16="http://schemas.microsoft.com/office/drawing/2014/main" id="{F028AE04-88F5-C192-ADA2-A59A5126F5A5}"/>
              </a:ext>
            </a:extLst>
          </p:cNvPr>
          <p:cNvPicPr>
            <a:picLocks noChangeAspect="1"/>
          </p:cNvPicPr>
          <p:nvPr/>
        </p:nvPicPr>
        <p:blipFill rotWithShape="1">
          <a:blip r:embed="rId2">
            <a:extLst>
              <a:ext uri="{28A0092B-C50C-407E-A947-70E740481C1C}">
                <a14:useLocalDpi xmlns:a14="http://schemas.microsoft.com/office/drawing/2010/main" val="0"/>
              </a:ext>
            </a:extLst>
          </a:blip>
          <a:srcRect t="91013"/>
          <a:stretch/>
        </p:blipFill>
        <p:spPr>
          <a:xfrm>
            <a:off x="4991310" y="6261739"/>
            <a:ext cx="2209380" cy="160233"/>
          </a:xfrm>
          <a:prstGeom prst="rect">
            <a:avLst/>
          </a:prstGeom>
        </p:spPr>
      </p:pic>
    </p:spTree>
    <p:extLst>
      <p:ext uri="{BB962C8B-B14F-4D97-AF65-F5344CB8AC3E}">
        <p14:creationId xmlns:p14="http://schemas.microsoft.com/office/powerpoint/2010/main" val="1482975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21533A-5BC9-690C-95EF-74A642177234}"/>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4AB732E7-2E77-8851-87F5-FB57A745ADA4}"/>
              </a:ext>
            </a:extLst>
          </p:cNvPr>
          <p:cNvSpPr txBox="1"/>
          <p:nvPr/>
        </p:nvSpPr>
        <p:spPr>
          <a:xfrm>
            <a:off x="4981752" y="6639446"/>
            <a:ext cx="2228495" cy="261610"/>
          </a:xfrm>
          <a:prstGeom prst="rect">
            <a:avLst/>
          </a:prstGeom>
          <a:noFill/>
        </p:spPr>
        <p:txBody>
          <a:bodyPr wrap="none" rtlCol="0">
            <a:spAutoFit/>
          </a:bodyPr>
          <a:lstStyle/>
          <a:p>
            <a:pPr algn="ctr"/>
            <a:r>
              <a:rPr lang="es-CO" sz="1100" b="1">
                <a:solidFill>
                  <a:schemeClr val="bg1"/>
                </a:solidFill>
                <a:latin typeface="Verdana" panose="020B0604030504040204" pitchFamily="34" charset="0"/>
              </a:rPr>
              <a:t>www.---------------.gov.co</a:t>
            </a:r>
          </a:p>
        </p:txBody>
      </p:sp>
      <p:sp>
        <p:nvSpPr>
          <p:cNvPr id="8" name="CuadroTexto 7">
            <a:extLst>
              <a:ext uri="{FF2B5EF4-FFF2-40B4-BE49-F238E27FC236}">
                <a16:creationId xmlns:a16="http://schemas.microsoft.com/office/drawing/2014/main" id="{29AA0E16-59C6-7572-3D1E-9063F6C24DC4}"/>
              </a:ext>
            </a:extLst>
          </p:cNvPr>
          <p:cNvSpPr txBox="1"/>
          <p:nvPr/>
        </p:nvSpPr>
        <p:spPr>
          <a:xfrm>
            <a:off x="3230185" y="782177"/>
            <a:ext cx="603099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CO" b="1">
                <a:solidFill>
                  <a:srgbClr val="898989"/>
                </a:solidFill>
              </a:rPr>
              <a:t>Estrategia de Atención al Ciudadano 2025</a:t>
            </a:r>
            <a:endParaRPr lang="es-ES"/>
          </a:p>
        </p:txBody>
      </p:sp>
      <p:graphicFrame>
        <p:nvGraphicFramePr>
          <p:cNvPr id="3" name="Tabla 2">
            <a:extLst>
              <a:ext uri="{FF2B5EF4-FFF2-40B4-BE49-F238E27FC236}">
                <a16:creationId xmlns:a16="http://schemas.microsoft.com/office/drawing/2014/main" id="{EC44ED3F-7795-E172-2FF8-809C11ABF840}"/>
              </a:ext>
            </a:extLst>
          </p:cNvPr>
          <p:cNvGraphicFramePr>
            <a:graphicFrameLocks noGrp="1"/>
          </p:cNvGraphicFramePr>
          <p:nvPr>
            <p:extLst>
              <p:ext uri="{D42A27DB-BD31-4B8C-83A1-F6EECF244321}">
                <p14:modId xmlns:p14="http://schemas.microsoft.com/office/powerpoint/2010/main" val="327039684"/>
              </p:ext>
            </p:extLst>
          </p:nvPr>
        </p:nvGraphicFramePr>
        <p:xfrm>
          <a:off x="339548" y="1284383"/>
          <a:ext cx="11265989" cy="4647573"/>
        </p:xfrm>
        <a:graphic>
          <a:graphicData uri="http://schemas.openxmlformats.org/drawingml/2006/table">
            <a:tbl>
              <a:tblPr bandRow="1">
                <a:tableStyleId>{5C22544A-7EE6-4342-B048-85BDC9FD1C3A}</a:tableStyleId>
              </a:tblPr>
              <a:tblGrid>
                <a:gridCol w="1134114">
                  <a:extLst>
                    <a:ext uri="{9D8B030D-6E8A-4147-A177-3AD203B41FA5}">
                      <a16:colId xmlns:a16="http://schemas.microsoft.com/office/drawing/2014/main" val="3660182566"/>
                    </a:ext>
                  </a:extLst>
                </a:gridCol>
                <a:gridCol w="3510751">
                  <a:extLst>
                    <a:ext uri="{9D8B030D-6E8A-4147-A177-3AD203B41FA5}">
                      <a16:colId xmlns:a16="http://schemas.microsoft.com/office/drawing/2014/main" val="2566846450"/>
                    </a:ext>
                  </a:extLst>
                </a:gridCol>
                <a:gridCol w="608752">
                  <a:extLst>
                    <a:ext uri="{9D8B030D-6E8A-4147-A177-3AD203B41FA5}">
                      <a16:colId xmlns:a16="http://schemas.microsoft.com/office/drawing/2014/main" val="567208396"/>
                    </a:ext>
                  </a:extLst>
                </a:gridCol>
                <a:gridCol w="2026395">
                  <a:extLst>
                    <a:ext uri="{9D8B030D-6E8A-4147-A177-3AD203B41FA5}">
                      <a16:colId xmlns:a16="http://schemas.microsoft.com/office/drawing/2014/main" val="594391679"/>
                    </a:ext>
                  </a:extLst>
                </a:gridCol>
                <a:gridCol w="1320452">
                  <a:extLst>
                    <a:ext uri="{9D8B030D-6E8A-4147-A177-3AD203B41FA5}">
                      <a16:colId xmlns:a16="http://schemas.microsoft.com/office/drawing/2014/main" val="3142433872"/>
                    </a:ext>
                  </a:extLst>
                </a:gridCol>
                <a:gridCol w="2665525">
                  <a:extLst>
                    <a:ext uri="{9D8B030D-6E8A-4147-A177-3AD203B41FA5}">
                      <a16:colId xmlns:a16="http://schemas.microsoft.com/office/drawing/2014/main" val="2934999203"/>
                    </a:ext>
                  </a:extLst>
                </a:gridCol>
              </a:tblGrid>
              <a:tr h="447805">
                <a:tc>
                  <a:txBody>
                    <a:bodyPr/>
                    <a:lstStyle/>
                    <a:p>
                      <a:pPr algn="ctr" fontAlgn="base"/>
                      <a:r>
                        <a:rPr lang="es-MX" sz="1050" b="1" kern="1200">
                          <a:solidFill>
                            <a:schemeClr val="dk1"/>
                          </a:solidFill>
                          <a:effectLst/>
                          <a:latin typeface="Verdana"/>
                          <a:ea typeface="+mn-ea"/>
                          <a:cs typeface="+mn-cs"/>
                        </a:rPr>
                        <a:t>Categoría</a:t>
                      </a: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a:effectLst/>
                          <a:latin typeface="Verdana"/>
                        </a:rPr>
                        <a:t>Actividad</a:t>
                      </a:r>
                      <a:endParaRPr lang="es-MX">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a:effectLst/>
                          <a:latin typeface="Verdana"/>
                        </a:rPr>
                        <a:t>Meta</a:t>
                      </a:r>
                      <a:endParaRPr lang="es-MX">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a:effectLst/>
                          <a:latin typeface="Verdana"/>
                        </a:rPr>
                        <a:t>Producto</a:t>
                      </a:r>
                      <a:endParaRPr lang="es-MX">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a:effectLst/>
                          <a:latin typeface="Verdana"/>
                        </a:rPr>
                        <a:t>Fecha de realización</a:t>
                      </a:r>
                      <a:endParaRPr lang="es-MX">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a:effectLst/>
                          <a:latin typeface="Verdana"/>
                        </a:rPr>
                        <a:t>Dependencia Responsable</a:t>
                      </a:r>
                      <a:endParaRPr lang="es-MX">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43254029"/>
                  </a:ext>
                </a:extLst>
              </a:tr>
              <a:tr h="570015">
                <a:tc rowSpan="5">
                  <a:txBody>
                    <a:bodyPr/>
                    <a:lstStyle/>
                    <a:p>
                      <a:pPr lvl="0" algn="ctr">
                        <a:buNone/>
                      </a:pPr>
                      <a:r>
                        <a:rPr lang="es-MX" sz="1050" b="0" kern="1200">
                          <a:solidFill>
                            <a:schemeClr val="dk1"/>
                          </a:solidFill>
                          <a:effectLst/>
                          <a:latin typeface="Verdana"/>
                          <a:ea typeface="+mn-ea"/>
                          <a:cs typeface="+mn-cs"/>
                        </a:rPr>
                        <a:t>Gestión de PQRSD</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ES" sz="1050" b="0" kern="1200" noProof="0">
                          <a:solidFill>
                            <a:schemeClr val="dk1"/>
                          </a:solidFill>
                          <a:effectLst/>
                          <a:latin typeface="Verdana"/>
                          <a:ea typeface="+mn-ea"/>
                          <a:cs typeface="+mn-cs"/>
                        </a:rPr>
                        <a:t>Monitorear con oportunidad las PQRSD de la Agencia</a:t>
                      </a:r>
                      <a:endParaRPr lang="es-ES" sz="1050" b="0" kern="1200">
                        <a:solidFill>
                          <a:schemeClr val="dk1"/>
                        </a:solidFill>
                        <a:effectLst/>
                        <a:latin typeface="Verdana"/>
                        <a:ea typeface="+mn-ea"/>
                        <a:cs typeface="+mn-cs"/>
                      </a:endParaRP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4</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(04) Informes trimestrales de cumplimiento de las PQRSD que se gestiona en la ANCP-CCE</a:t>
                      </a:r>
                      <a:endParaRPr lang="es-ES" b="0"/>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Trimestral </a:t>
                      </a:r>
                    </a:p>
                    <a:p>
                      <a:pPr lvl="0" algn="ctr">
                        <a:buNone/>
                      </a:pPr>
                      <a:endParaRPr lang="es-MX" sz="800" b="0">
                        <a:effectLst/>
                        <a:latin typeface="Verdana"/>
                      </a:endParaRPr>
                    </a:p>
                    <a:p>
                      <a:pPr lvl="0" algn="ctr">
                        <a:buNone/>
                      </a:pPr>
                      <a:r>
                        <a:rPr lang="es-MX" sz="800" b="0">
                          <a:effectLst/>
                          <a:latin typeface="Verdana"/>
                        </a:rPr>
                        <a:t>(31/12/2025)</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Secretaria General / Proceso de Relacionamiento Estado Ciudadano</a:t>
                      </a:r>
                      <a:endParaRPr lang="es-ES" b="0"/>
                    </a:p>
                  </a:txBody>
                  <a:tcPr anchor="ctr">
                    <a:lnL w="11744" cap="flat" cmpd="sng" algn="ctr">
                      <a:solidFill>
                        <a:srgbClr val="FFFFFF"/>
                      </a:solidFill>
                      <a:prstDash val="solid"/>
                      <a:round/>
                      <a:headEnd type="none" w="med" len="med"/>
                      <a:tailEnd type="none" w="med" len="med"/>
                    </a:lnL>
                    <a:lnR w="11744">
                      <a:solidFill>
                        <a:srgbClr val="FFFFFF"/>
                      </a:solidFill>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4137843918"/>
                  </a:ext>
                </a:extLst>
              </a:tr>
              <a:tr h="570015">
                <a:tc vMerge="1">
                  <a:txBody>
                    <a:bodyPr/>
                    <a:lstStyle/>
                    <a:p>
                      <a:endParaRPr lang="es-E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Revisión y Actualización documental relacionado a la producción, radicación y control de firmas de las comunicaciones oficiales, conforme a la normativa vigente</a:t>
                      </a:r>
                      <a:endParaRPr lang="es-ES" b="0"/>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1</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rowSpan="2">
                  <a:txBody>
                    <a:bodyPr/>
                    <a:lstStyle/>
                    <a:p>
                      <a:pPr lvl="0" algn="ctr">
                        <a:buNone/>
                      </a:pPr>
                      <a:r>
                        <a:rPr lang="es-MX" sz="1050" b="0" i="0" u="none" strike="noStrike" baseline="0" noProof="0">
                          <a:solidFill>
                            <a:srgbClr val="000000"/>
                          </a:solidFill>
                          <a:effectLst/>
                          <a:latin typeface="Verdana"/>
                        </a:rPr>
                        <a:t>Manual para la atención de las peticiones, quejas, reclamos, sugerencias y denuncias PQRSD actualizado</a:t>
                      </a:r>
                      <a:endParaRPr lang="es-ES" b="0"/>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rowSpan="2">
                  <a:txBody>
                    <a:bodyPr/>
                    <a:lstStyle/>
                    <a:p>
                      <a:pPr lvl="0" algn="ctr">
                        <a:buNone/>
                      </a:pPr>
                      <a:r>
                        <a:rPr lang="es-MX" sz="1050" b="0">
                          <a:effectLst/>
                          <a:latin typeface="Verdana"/>
                        </a:rPr>
                        <a:t>abril</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rowSpan="2">
                  <a:txBody>
                    <a:bodyPr/>
                    <a:lstStyle/>
                    <a:p>
                      <a:pPr lvl="0" algn="ctr">
                        <a:lnSpc>
                          <a:spcPct val="100000"/>
                        </a:lnSpc>
                        <a:spcBef>
                          <a:spcPts val="0"/>
                        </a:spcBef>
                        <a:spcAft>
                          <a:spcPts val="0"/>
                        </a:spcAft>
                        <a:buNone/>
                      </a:pPr>
                      <a:r>
                        <a:rPr lang="es-MX" sz="1100" b="0" i="0" u="none" strike="noStrike" noProof="0">
                          <a:solidFill>
                            <a:srgbClr val="000000"/>
                          </a:solidFill>
                          <a:effectLst/>
                          <a:latin typeface="Verdana"/>
                        </a:rPr>
                        <a:t>Secretaria General / Proceso de Relacionamiento Estado Ciudadano</a:t>
                      </a:r>
                    </a:p>
                    <a:p>
                      <a:pPr lvl="0" algn="ctr">
                        <a:buNone/>
                      </a:pPr>
                      <a:endParaRPr lang="es-MX" sz="1050" b="0">
                        <a:effectLst/>
                        <a:latin typeface="Verdana"/>
                      </a:endParaRPr>
                    </a:p>
                    <a:p>
                      <a:pPr lvl="0" algn="ctr">
                        <a:lnSpc>
                          <a:spcPct val="100000"/>
                        </a:lnSpc>
                        <a:spcBef>
                          <a:spcPts val="0"/>
                        </a:spcBef>
                        <a:spcAft>
                          <a:spcPts val="0"/>
                        </a:spcAft>
                        <a:buNone/>
                      </a:pPr>
                      <a:endParaRPr lang="es-MX" sz="1100" b="0" i="0" u="none" strike="noStrike" noProof="0">
                        <a:solidFill>
                          <a:srgbClr val="000000"/>
                        </a:solidFill>
                        <a:effectLst/>
                        <a:latin typeface="Verdana"/>
                      </a:endParaRPr>
                    </a:p>
                    <a:p>
                      <a:pPr lvl="0" algn="ctr">
                        <a:buNone/>
                      </a:pPr>
                      <a:endParaRPr lang="es-MX" sz="1050" b="0">
                        <a:effectLst/>
                        <a:latin typeface="Verdana"/>
                      </a:endParaRPr>
                    </a:p>
                  </a:txBody>
                  <a:tcPr anchor="ctr">
                    <a:lnL w="11744" cap="flat" cmpd="sng" algn="ctr">
                      <a:solidFill>
                        <a:srgbClr val="FFFFFF"/>
                      </a:solidFill>
                      <a:prstDash val="solid"/>
                      <a:round/>
                      <a:headEnd type="none" w="med" len="med"/>
                      <a:tailEnd type="none" w="med" len="med"/>
                    </a:lnL>
                    <a:lnR w="11744">
                      <a:solidFill>
                        <a:srgbClr val="FFFFFF"/>
                      </a:solidFill>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300168881"/>
                  </a:ext>
                </a:extLst>
              </a:tr>
              <a:tr h="1090808">
                <a:tc vMerge="1">
                  <a:txBody>
                    <a:bodyPr/>
                    <a:lstStyle/>
                    <a:p>
                      <a:endParaRPr lang="es-E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Incorporar en el manual PQRSD mecanismos para dar prioridad a las peticiones relacionadas con:</a:t>
                      </a:r>
                      <a:br>
                        <a:rPr lang="es-MX" sz="1050" b="0" i="0" u="none" strike="noStrike" baseline="0" noProof="0">
                          <a:solidFill>
                            <a:srgbClr val="000000"/>
                          </a:solidFill>
                          <a:effectLst/>
                          <a:latin typeface="Verdana"/>
                        </a:rPr>
                      </a:br>
                      <a:r>
                        <a:rPr lang="es-MX" sz="1050" b="0" i="0" u="none" strike="noStrike" baseline="0" noProof="0">
                          <a:solidFill>
                            <a:srgbClr val="000000"/>
                          </a:solidFill>
                          <a:effectLst/>
                          <a:latin typeface="Verdana"/>
                        </a:rPr>
                        <a:t>- El reconocimiento de un derecho fundamental</a:t>
                      </a:r>
                      <a:br>
                        <a:rPr lang="es-MX" sz="1050" b="0" i="0" u="none" strike="noStrike" baseline="0" noProof="0">
                          <a:solidFill>
                            <a:srgbClr val="000000"/>
                          </a:solidFill>
                          <a:effectLst/>
                          <a:latin typeface="Verdana"/>
                        </a:rPr>
                      </a:br>
                      <a:r>
                        <a:rPr lang="es-MX" sz="1050" b="0" i="0" u="none" strike="noStrike" baseline="0" noProof="0">
                          <a:solidFill>
                            <a:srgbClr val="000000"/>
                          </a:solidFill>
                          <a:effectLst/>
                          <a:latin typeface="Verdana"/>
                        </a:rPr>
                        <a:t>- Peticiones presentadas por menores de edad</a:t>
                      </a:r>
                      <a:br>
                        <a:rPr lang="es-MX" sz="1050" b="0" i="0" u="none" strike="noStrike" baseline="0" noProof="0">
                          <a:solidFill>
                            <a:srgbClr val="000000"/>
                          </a:solidFill>
                          <a:effectLst/>
                          <a:latin typeface="Verdana"/>
                        </a:rPr>
                      </a:br>
                      <a:r>
                        <a:rPr lang="es-MX" sz="1050" b="0" i="0" u="none" strike="noStrike" baseline="0" noProof="0">
                          <a:solidFill>
                            <a:srgbClr val="000000"/>
                          </a:solidFill>
                          <a:effectLst/>
                          <a:latin typeface="Verdana"/>
                        </a:rPr>
                        <a:t>- Peticiones presentadas por periodistas</a:t>
                      </a:r>
                      <a:endParaRPr lang="es-ES" b="0"/>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1</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vMerge="1">
                  <a:txBody>
                    <a:bodyPr/>
                    <a:lstStyle/>
                    <a:p>
                      <a:endParaRPr lang="es-E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vMerge="1">
                  <a:txBody>
                    <a:bodyPr/>
                    <a:lstStyle/>
                    <a:p>
                      <a:endParaRPr lang="es-E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vMerge="1">
                  <a:txBody>
                    <a:bodyPr/>
                    <a:lstStyle/>
                    <a:p>
                      <a:endParaRPr lang="es-ES"/>
                    </a:p>
                  </a:txBody>
                  <a:tcPr anchor="ctr">
                    <a:lnL w="11744" cap="flat" cmpd="sng" algn="ctr">
                      <a:solidFill>
                        <a:srgbClr val="FFFFFF"/>
                      </a:solidFill>
                      <a:prstDash val="solid"/>
                      <a:round/>
                      <a:headEnd type="none" w="med" len="med"/>
                      <a:tailEnd type="none" w="med" len="med"/>
                    </a:lnL>
                    <a:lnR w="11744">
                      <a:solidFill>
                        <a:srgbClr val="FFFFFF"/>
                      </a:solidFill>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644496816"/>
                  </a:ext>
                </a:extLst>
              </a:tr>
              <a:tr h="570015">
                <a:tc vMerge="1">
                  <a:txBody>
                    <a:bodyPr/>
                    <a:lstStyle/>
                    <a:p>
                      <a:endParaRPr lang="es-E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rowSpan="2">
                  <a:txBody>
                    <a:bodyPr/>
                    <a:lstStyle/>
                    <a:p>
                      <a:pPr lvl="0" algn="ctr">
                        <a:buNone/>
                      </a:pPr>
                      <a:r>
                        <a:rPr lang="es-MX" sz="1050" b="0" i="0" u="none" strike="noStrike" baseline="0" noProof="0">
                          <a:solidFill>
                            <a:srgbClr val="000000"/>
                          </a:solidFill>
                          <a:effectLst/>
                          <a:latin typeface="Verdana"/>
                        </a:rPr>
                        <a:t>Realizar seguimiento mensual a los reportes de las peticiones </a:t>
                      </a:r>
                      <a:r>
                        <a:rPr lang="es-MX" sz="1050" b="0" i="0" u="none" strike="noStrike" baseline="0" noProof="0" err="1">
                          <a:solidFill>
                            <a:srgbClr val="000000"/>
                          </a:solidFill>
                          <a:effectLst/>
                          <a:latin typeface="Verdana"/>
                        </a:rPr>
                        <a:t>extemporaneas</a:t>
                      </a:r>
                      <a:r>
                        <a:rPr lang="es-MX" sz="1050" b="0" i="0" u="none" strike="noStrike" baseline="0" noProof="0">
                          <a:solidFill>
                            <a:srgbClr val="000000"/>
                          </a:solidFill>
                          <a:effectLst/>
                          <a:latin typeface="Verdana"/>
                        </a:rPr>
                        <a:t> en el formato establecido previo a la socialización del mismo</a:t>
                      </a:r>
                      <a:endParaRPr lang="es-ES" b="0"/>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5</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Correos mensuales enviados a las dependencias con el formato para el diligenciamiento</a:t>
                      </a:r>
                      <a:endParaRPr lang="es-ES" b="0"/>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julio</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lnSpc>
                          <a:spcPct val="100000"/>
                        </a:lnSpc>
                        <a:spcBef>
                          <a:spcPts val="0"/>
                        </a:spcBef>
                        <a:spcAft>
                          <a:spcPts val="0"/>
                        </a:spcAft>
                        <a:buNone/>
                      </a:pPr>
                      <a:r>
                        <a:rPr lang="es-MX" sz="1100" b="0" i="0" u="none" strike="noStrike" noProof="0">
                          <a:solidFill>
                            <a:srgbClr val="000000"/>
                          </a:solidFill>
                          <a:effectLst/>
                          <a:latin typeface="Verdana"/>
                        </a:rPr>
                        <a:t>Secretaria General / Proceso de Relacionamiento Estado Ciudadano</a:t>
                      </a:r>
                    </a:p>
                    <a:p>
                      <a:pPr lvl="0" algn="ctr">
                        <a:buNone/>
                      </a:pPr>
                      <a:endParaRPr lang="es-MX" sz="1100" b="0" i="0" u="none" strike="noStrike" noProof="0">
                        <a:solidFill>
                          <a:srgbClr val="000000"/>
                        </a:solidFill>
                        <a:effectLst/>
                        <a:latin typeface="Verdana"/>
                      </a:endParaRPr>
                    </a:p>
                    <a:p>
                      <a:pPr lvl="0" algn="ctr">
                        <a:buNone/>
                      </a:pPr>
                      <a:endParaRPr lang="es-MX" sz="1050" b="0">
                        <a:effectLst/>
                        <a:latin typeface="Verdana"/>
                      </a:endParaRPr>
                    </a:p>
                  </a:txBody>
                  <a:tcPr anchor="ctr">
                    <a:lnL w="11744" cap="flat" cmpd="sng" algn="ctr">
                      <a:solidFill>
                        <a:srgbClr val="FFFFFF"/>
                      </a:solidFill>
                      <a:prstDash val="solid"/>
                      <a:round/>
                      <a:headEnd type="none" w="med" len="med"/>
                      <a:tailEnd type="none" w="med" len="med"/>
                    </a:lnL>
                    <a:lnR w="11744">
                      <a:solidFill>
                        <a:srgbClr val="FFFFFF"/>
                      </a:solidFill>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56005304"/>
                  </a:ext>
                </a:extLst>
              </a:tr>
              <a:tr h="570015">
                <a:tc vMerge="1">
                  <a:txBody>
                    <a:bodyPr/>
                    <a:lstStyle/>
                    <a:p>
                      <a:endParaRPr lang="es-E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vMerge="1">
                  <a:txBody>
                    <a:bodyPr/>
                    <a:lstStyle/>
                    <a:p>
                      <a:endParaRPr lang="es-E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1</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Socialización del formato ( listado de asistencia)</a:t>
                      </a:r>
                      <a:endParaRPr lang="es-ES" b="0"/>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abril</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lnSpc>
                          <a:spcPct val="100000"/>
                        </a:lnSpc>
                        <a:spcBef>
                          <a:spcPts val="0"/>
                        </a:spcBef>
                        <a:spcAft>
                          <a:spcPts val="0"/>
                        </a:spcAft>
                        <a:buNone/>
                      </a:pPr>
                      <a:r>
                        <a:rPr lang="es-MX" sz="1100" b="0" i="0" u="none" strike="noStrike" noProof="0">
                          <a:solidFill>
                            <a:srgbClr val="000000"/>
                          </a:solidFill>
                          <a:effectLst/>
                          <a:latin typeface="Verdana"/>
                        </a:rPr>
                        <a:t>Secretaria General / Proceso de Relacionamiento Estado Ciudadano</a:t>
                      </a:r>
                    </a:p>
                    <a:p>
                      <a:pPr lvl="0" algn="ctr">
                        <a:buNone/>
                      </a:pPr>
                      <a:endParaRPr lang="es-MX" sz="1100" b="0" i="0" u="none" strike="noStrike" noProof="0">
                        <a:solidFill>
                          <a:srgbClr val="000000"/>
                        </a:solidFill>
                        <a:effectLst/>
                        <a:latin typeface="Verdana"/>
                      </a:endParaRPr>
                    </a:p>
                    <a:p>
                      <a:pPr lvl="0" algn="ctr">
                        <a:buNone/>
                      </a:pPr>
                      <a:endParaRPr lang="es-MX" sz="1050" b="0">
                        <a:effectLst/>
                        <a:latin typeface="Verdana"/>
                      </a:endParaRPr>
                    </a:p>
                  </a:txBody>
                  <a:tcPr anchor="ctr">
                    <a:lnL w="11744" cap="flat" cmpd="sng" algn="ctr">
                      <a:solidFill>
                        <a:srgbClr val="FFFFFF"/>
                      </a:solidFill>
                      <a:prstDash val="solid"/>
                      <a:round/>
                      <a:headEnd type="none" w="med" len="med"/>
                      <a:tailEnd type="none" w="med" len="med"/>
                    </a:lnL>
                    <a:lnR w="11744">
                      <a:solidFill>
                        <a:srgbClr val="FFFFFF"/>
                      </a:solidFill>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4106542527"/>
                  </a:ext>
                </a:extLst>
              </a:tr>
            </a:tbl>
          </a:graphicData>
        </a:graphic>
      </p:graphicFrame>
    </p:spTree>
    <p:extLst>
      <p:ext uri="{BB962C8B-B14F-4D97-AF65-F5344CB8AC3E}">
        <p14:creationId xmlns:p14="http://schemas.microsoft.com/office/powerpoint/2010/main" val="252017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3E6A77-B72E-EBF4-7A83-B155F7AAD52A}"/>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93C92A0A-F40B-FA82-C1E0-B295A267E577}"/>
              </a:ext>
            </a:extLst>
          </p:cNvPr>
          <p:cNvSpPr txBox="1"/>
          <p:nvPr/>
        </p:nvSpPr>
        <p:spPr>
          <a:xfrm>
            <a:off x="4981752" y="6639446"/>
            <a:ext cx="2228495" cy="261610"/>
          </a:xfrm>
          <a:prstGeom prst="rect">
            <a:avLst/>
          </a:prstGeom>
          <a:noFill/>
        </p:spPr>
        <p:txBody>
          <a:bodyPr wrap="none" rtlCol="0">
            <a:spAutoFit/>
          </a:bodyPr>
          <a:lstStyle/>
          <a:p>
            <a:pPr algn="ctr"/>
            <a:r>
              <a:rPr lang="es-CO" sz="1100" b="1">
                <a:solidFill>
                  <a:schemeClr val="bg1"/>
                </a:solidFill>
                <a:latin typeface="Verdana" panose="020B0604030504040204" pitchFamily="34" charset="0"/>
              </a:rPr>
              <a:t>www.---------------.gov.co</a:t>
            </a:r>
          </a:p>
        </p:txBody>
      </p:sp>
      <p:sp>
        <p:nvSpPr>
          <p:cNvPr id="8" name="CuadroTexto 7">
            <a:extLst>
              <a:ext uri="{FF2B5EF4-FFF2-40B4-BE49-F238E27FC236}">
                <a16:creationId xmlns:a16="http://schemas.microsoft.com/office/drawing/2014/main" id="{5F9B7C6F-CA30-1DC7-46F3-D6865BFCA327}"/>
              </a:ext>
            </a:extLst>
          </p:cNvPr>
          <p:cNvSpPr txBox="1"/>
          <p:nvPr/>
        </p:nvSpPr>
        <p:spPr>
          <a:xfrm>
            <a:off x="2945177" y="748778"/>
            <a:ext cx="603099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CO" b="1">
                <a:solidFill>
                  <a:srgbClr val="898989"/>
                </a:solidFill>
              </a:rPr>
              <a:t>Estrategia de Atención al Ciudadano 2025</a:t>
            </a:r>
            <a:endParaRPr lang="es-ES"/>
          </a:p>
        </p:txBody>
      </p:sp>
      <p:graphicFrame>
        <p:nvGraphicFramePr>
          <p:cNvPr id="7" name="Tabla 6">
            <a:extLst>
              <a:ext uri="{FF2B5EF4-FFF2-40B4-BE49-F238E27FC236}">
                <a16:creationId xmlns:a16="http://schemas.microsoft.com/office/drawing/2014/main" id="{E6A74B0E-5625-B999-ABBD-CA5E1A6D62DA}"/>
              </a:ext>
            </a:extLst>
          </p:cNvPr>
          <p:cNvGraphicFramePr>
            <a:graphicFrameLocks noGrp="1"/>
          </p:cNvGraphicFramePr>
          <p:nvPr>
            <p:extLst>
              <p:ext uri="{D42A27DB-BD31-4B8C-83A1-F6EECF244321}">
                <p14:modId xmlns:p14="http://schemas.microsoft.com/office/powerpoint/2010/main" val="291669084"/>
              </p:ext>
            </p:extLst>
          </p:nvPr>
        </p:nvGraphicFramePr>
        <p:xfrm>
          <a:off x="463373" y="1112933"/>
          <a:ext cx="11265989" cy="5428218"/>
        </p:xfrm>
        <a:graphic>
          <a:graphicData uri="http://schemas.openxmlformats.org/drawingml/2006/table">
            <a:tbl>
              <a:tblPr bandRow="1">
                <a:tableStyleId>{5C22544A-7EE6-4342-B048-85BDC9FD1C3A}</a:tableStyleId>
              </a:tblPr>
              <a:tblGrid>
                <a:gridCol w="1405890">
                  <a:extLst>
                    <a:ext uri="{9D8B030D-6E8A-4147-A177-3AD203B41FA5}">
                      <a16:colId xmlns:a16="http://schemas.microsoft.com/office/drawing/2014/main" val="3660182566"/>
                    </a:ext>
                  </a:extLst>
                </a:gridCol>
                <a:gridCol w="3238975">
                  <a:extLst>
                    <a:ext uri="{9D8B030D-6E8A-4147-A177-3AD203B41FA5}">
                      <a16:colId xmlns:a16="http://schemas.microsoft.com/office/drawing/2014/main" val="2566846450"/>
                    </a:ext>
                  </a:extLst>
                </a:gridCol>
                <a:gridCol w="608752">
                  <a:extLst>
                    <a:ext uri="{9D8B030D-6E8A-4147-A177-3AD203B41FA5}">
                      <a16:colId xmlns:a16="http://schemas.microsoft.com/office/drawing/2014/main" val="567208396"/>
                    </a:ext>
                  </a:extLst>
                </a:gridCol>
                <a:gridCol w="2026395">
                  <a:extLst>
                    <a:ext uri="{9D8B030D-6E8A-4147-A177-3AD203B41FA5}">
                      <a16:colId xmlns:a16="http://schemas.microsoft.com/office/drawing/2014/main" val="594391679"/>
                    </a:ext>
                  </a:extLst>
                </a:gridCol>
                <a:gridCol w="1073416">
                  <a:extLst>
                    <a:ext uri="{9D8B030D-6E8A-4147-A177-3AD203B41FA5}">
                      <a16:colId xmlns:a16="http://schemas.microsoft.com/office/drawing/2014/main" val="3142433872"/>
                    </a:ext>
                  </a:extLst>
                </a:gridCol>
                <a:gridCol w="2912561">
                  <a:extLst>
                    <a:ext uri="{9D8B030D-6E8A-4147-A177-3AD203B41FA5}">
                      <a16:colId xmlns:a16="http://schemas.microsoft.com/office/drawing/2014/main" val="2934999203"/>
                    </a:ext>
                  </a:extLst>
                </a:gridCol>
              </a:tblGrid>
              <a:tr h="574109">
                <a:tc>
                  <a:txBody>
                    <a:bodyPr/>
                    <a:lstStyle/>
                    <a:p>
                      <a:pPr algn="ctr" fontAlgn="base"/>
                      <a:r>
                        <a:rPr lang="es-MX" sz="1050" b="1" kern="1200" dirty="0">
                          <a:solidFill>
                            <a:schemeClr val="dk1"/>
                          </a:solidFill>
                          <a:effectLst/>
                          <a:latin typeface="Verdana"/>
                          <a:ea typeface="+mn-ea"/>
                          <a:cs typeface="+mn-cs"/>
                        </a:rPr>
                        <a:t>Categoría</a:t>
                      </a: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dirty="0">
                          <a:effectLst/>
                          <a:latin typeface="Verdana"/>
                        </a:rPr>
                        <a:t>Actividad</a:t>
                      </a:r>
                      <a:endParaRPr lang="es-MX" dirty="0">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dirty="0">
                          <a:effectLst/>
                          <a:latin typeface="Verdana"/>
                        </a:rPr>
                        <a:t>Meta</a:t>
                      </a:r>
                      <a:endParaRPr lang="es-MX" dirty="0">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dirty="0">
                          <a:effectLst/>
                          <a:latin typeface="Verdana"/>
                        </a:rPr>
                        <a:t>Producto</a:t>
                      </a:r>
                      <a:endParaRPr lang="es-MX" dirty="0">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dirty="0">
                          <a:effectLst/>
                          <a:latin typeface="Verdana"/>
                        </a:rPr>
                        <a:t>Fecha de realización</a:t>
                      </a:r>
                      <a:endParaRPr lang="es-MX" dirty="0">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dirty="0">
                          <a:effectLst/>
                          <a:latin typeface="Verdana"/>
                        </a:rPr>
                        <a:t>Dependencia Responsable</a:t>
                      </a:r>
                      <a:endParaRPr lang="es-MX" dirty="0">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43254029"/>
                  </a:ext>
                </a:extLst>
              </a:tr>
              <a:tr h="618081">
                <a:tc>
                  <a:txBody>
                    <a:bodyPr/>
                    <a:lstStyle/>
                    <a:p>
                      <a:pPr lvl="0" algn="ctr">
                        <a:buNone/>
                      </a:pPr>
                      <a:r>
                        <a:rPr lang="es-MX" sz="1050" b="0" kern="1200">
                          <a:solidFill>
                            <a:schemeClr val="dk1"/>
                          </a:solidFill>
                          <a:effectLst/>
                          <a:latin typeface="Verdana"/>
                          <a:ea typeface="+mn-ea"/>
                          <a:cs typeface="+mn-cs"/>
                        </a:rPr>
                        <a:t>Procesos</a:t>
                      </a:r>
                      <a:endParaRPr lang="es-E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Actualizar el proceso, procedimientos, riesgos e indicadores de Relacionamiento Estado Ciudadano</a:t>
                      </a:r>
                      <a:endParaRPr lang="es-ES" b="0"/>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1</a:t>
                      </a:r>
                      <a:endParaRPr lang="es-E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Caracterización del proceso de Relacionamiento Estado Ciudadano actualizado</a:t>
                      </a:r>
                      <a:endParaRPr lang="es-ES" b="0"/>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dirty="0">
                          <a:effectLst/>
                          <a:latin typeface="Verdana"/>
                        </a:rPr>
                        <a:t>Julio</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100" b="0" i="0" u="none" strike="noStrike" noProof="0" dirty="0">
                          <a:solidFill>
                            <a:srgbClr val="000000"/>
                          </a:solidFill>
                          <a:effectLst/>
                          <a:latin typeface="Verdana"/>
                        </a:rPr>
                        <a:t>Secretaria General / Proceso de Relacionamiento Estado Ciudadano</a:t>
                      </a:r>
                      <a:endParaRPr lang="es-ES" b="0" dirty="0"/>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418637089"/>
                  </a:ext>
                </a:extLst>
              </a:tr>
              <a:tr h="884128">
                <a:tc>
                  <a:txBody>
                    <a:bodyPr/>
                    <a:lstStyle/>
                    <a:p>
                      <a:pPr lvl="0" algn="ctr">
                        <a:buNone/>
                      </a:pPr>
                      <a:r>
                        <a:rPr lang="es-MX" sz="1050" b="0" kern="1200">
                          <a:solidFill>
                            <a:schemeClr val="dk1"/>
                          </a:solidFill>
                          <a:effectLst/>
                          <a:latin typeface="Verdana"/>
                          <a:ea typeface="+mn-ea"/>
                          <a:cs typeface="+mn-cs"/>
                        </a:rPr>
                        <a:t>Caracterización de usuarios y medición de percepción</a:t>
                      </a:r>
                      <a:endParaRPr lang="es-E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Documento actualizado 2025 de caracterización de usuarios</a:t>
                      </a:r>
                      <a:endParaRPr lang="es-ES" b="0"/>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1</a:t>
                      </a:r>
                      <a:endParaRPr lang="es-E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ES" sz="1050" b="0" i="0" u="none" strike="noStrike" kern="1200" baseline="0" noProof="0">
                          <a:solidFill>
                            <a:srgbClr val="000000"/>
                          </a:solidFill>
                          <a:effectLst/>
                          <a:latin typeface="Verdana"/>
                          <a:ea typeface="+mn-ea"/>
                          <a:cs typeface="+mn-cs"/>
                        </a:rPr>
                        <a:t>Documento actualizado 2025 de </a:t>
                      </a:r>
                      <a:r>
                        <a:rPr lang="es-ES" sz="1050" b="0" i="0" u="none" strike="noStrike" kern="1200" baseline="0" noProof="0" err="1">
                          <a:solidFill>
                            <a:srgbClr val="000000"/>
                          </a:solidFill>
                          <a:effectLst/>
                          <a:latin typeface="Verdana"/>
                          <a:ea typeface="+mn-ea"/>
                          <a:cs typeface="+mn-cs"/>
                        </a:rPr>
                        <a:t>Caracterízación</a:t>
                      </a:r>
                      <a:r>
                        <a:rPr lang="es-ES" sz="1050" b="0" i="0" u="none" strike="noStrike" kern="1200" baseline="0" noProof="0">
                          <a:solidFill>
                            <a:srgbClr val="000000"/>
                          </a:solidFill>
                          <a:effectLst/>
                          <a:latin typeface="Verdana"/>
                          <a:ea typeface="+mn-ea"/>
                          <a:cs typeface="+mn-cs"/>
                        </a:rPr>
                        <a:t> de usuarios </a:t>
                      </a:r>
                      <a:endParaRPr lang="es-ES" sz="1050" b="0" i="0" u="none" strike="noStrike" kern="1200" baseline="0">
                        <a:solidFill>
                          <a:srgbClr val="000000"/>
                        </a:solidFill>
                        <a:effectLst/>
                        <a:latin typeface="Verdana"/>
                        <a:ea typeface="+mn-ea"/>
                        <a:cs typeface="+mn-cs"/>
                      </a:endParaRP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dirty="0">
                          <a:effectLst/>
                          <a:latin typeface="Verdana"/>
                        </a:rPr>
                        <a:t>Mayo</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100" b="0" i="0" u="none" strike="noStrike" noProof="0" dirty="0">
                          <a:solidFill>
                            <a:srgbClr val="000000"/>
                          </a:solidFill>
                          <a:effectLst/>
                          <a:latin typeface="Verdana"/>
                        </a:rPr>
                        <a:t>Secretaria General / Proceso de Relacionamiento Estado Ciudadano</a:t>
                      </a:r>
                      <a:endParaRPr lang="es-ES" b="0" dirty="0"/>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4155299412"/>
                  </a:ext>
                </a:extLst>
              </a:tr>
              <a:tr h="618081">
                <a:tc>
                  <a:txBody>
                    <a:bodyPr/>
                    <a:lstStyle/>
                    <a:p>
                      <a:pPr lvl="0" algn="ctr">
                        <a:buNone/>
                      </a:pPr>
                      <a:r>
                        <a:rPr lang="es-MX" sz="1050" b="0" i="0" u="none" strike="noStrike" kern="1200" baseline="0">
                          <a:solidFill>
                            <a:srgbClr val="000000"/>
                          </a:solidFill>
                          <a:effectLst/>
                          <a:latin typeface="Verdana"/>
                          <a:ea typeface="+mn-ea"/>
                          <a:cs typeface="+mn-cs"/>
                        </a:rPr>
                        <a:t>Buenas practicas</a:t>
                      </a:r>
                      <a:endParaRPr lang="es-E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ES" sz="1050" b="0" i="0" u="none" strike="noStrike" kern="1200" baseline="0" noProof="0">
                          <a:solidFill>
                            <a:srgbClr val="000000"/>
                          </a:solidFill>
                          <a:effectLst/>
                          <a:latin typeface="Verdana"/>
                          <a:ea typeface="+mn-ea"/>
                          <a:cs typeface="+mn-cs"/>
                        </a:rPr>
                        <a:t>Identificar las necesidades de investigación de Relacionamiento Estado Ciudadano</a:t>
                      </a:r>
                      <a:endParaRPr lang="es-ES" sz="1050" b="0" i="0" u="none" strike="noStrike" kern="1200" baseline="0">
                        <a:solidFill>
                          <a:srgbClr val="000000"/>
                        </a:solidFill>
                        <a:effectLst/>
                        <a:latin typeface="Verdana"/>
                        <a:ea typeface="+mn-ea"/>
                        <a:cs typeface="+mn-cs"/>
                      </a:endParaRP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1</a:t>
                      </a:r>
                      <a:endParaRPr lang="es-E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Resultados de encuestas tabulados</a:t>
                      </a:r>
                      <a:endParaRPr lang="es-ES" b="0"/>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dirty="0">
                          <a:effectLst/>
                          <a:latin typeface="Verdana"/>
                        </a:rPr>
                        <a:t>Mayo</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100" b="0" i="0" u="none" strike="noStrike" noProof="0" dirty="0">
                          <a:solidFill>
                            <a:srgbClr val="000000"/>
                          </a:solidFill>
                          <a:effectLst/>
                          <a:latin typeface="Verdana"/>
                        </a:rPr>
                        <a:t>Secretaria General / Proceso de Relacionamiento Estado Ciudadano</a:t>
                      </a:r>
                      <a:endParaRPr lang="es-ES" b="0" dirty="0"/>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64169799"/>
                  </a:ext>
                </a:extLst>
              </a:tr>
              <a:tr h="1141073">
                <a:tc rowSpan="3">
                  <a:txBody>
                    <a:bodyPr/>
                    <a:lstStyle/>
                    <a:p>
                      <a:pPr lvl="0" algn="ctr">
                        <a:buNone/>
                      </a:pPr>
                      <a:r>
                        <a:rPr lang="es-MX" sz="1050" b="0" kern="1200" dirty="0">
                          <a:solidFill>
                            <a:schemeClr val="dk1"/>
                          </a:solidFill>
                          <a:effectLst/>
                          <a:latin typeface="Verdana"/>
                          <a:ea typeface="+mn-ea"/>
                          <a:cs typeface="+mn-cs"/>
                        </a:rPr>
                        <a:t>Control</a:t>
                      </a:r>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a:txBody>
                    <a:bodyPr/>
                    <a:lstStyle/>
                    <a:p>
                      <a:pPr lvl="0" algn="ctr">
                        <a:buNone/>
                      </a:pPr>
                      <a:r>
                        <a:rPr lang="es-MX" sz="1050" b="0" i="0" u="none" strike="noStrike" baseline="0" noProof="0" dirty="0">
                          <a:solidFill>
                            <a:srgbClr val="000000"/>
                          </a:solidFill>
                          <a:effectLst/>
                          <a:latin typeface="Verdana"/>
                        </a:rPr>
                        <a:t>Realizar seguimiento en el marco del autocontrol de la debida gestión de las PQRSD en las dependencias con mayor incidencia en casos de extemporáneos, enfocándose en la Subdirección de Negocios, Subdirección de IDT y Secretaría General.</a:t>
                      </a:r>
                      <a:endParaRPr lang="es-ES" b="0" dirty="0"/>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dirty="0">
                          <a:effectLst/>
                          <a:latin typeface="Verdana"/>
                        </a:rPr>
                        <a:t>3</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dirty="0">
                          <a:solidFill>
                            <a:srgbClr val="000000"/>
                          </a:solidFill>
                          <a:effectLst/>
                          <a:latin typeface="Verdana"/>
                        </a:rPr>
                        <a:t>Informes de resultados seguimiento por cada área relacionada (Subdirección de Negocios, Subdirección de IDT, Secretaría General)</a:t>
                      </a:r>
                      <a:endParaRPr lang="es-ES" b="0" dirty="0"/>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dirty="0">
                          <a:effectLst/>
                          <a:latin typeface="Verdana"/>
                        </a:rPr>
                        <a:t>Julio</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100" b="0" i="0" u="none" strike="noStrike" noProof="0" dirty="0">
                          <a:solidFill>
                            <a:srgbClr val="000000"/>
                          </a:solidFill>
                          <a:effectLst/>
                          <a:latin typeface="Verdana"/>
                        </a:rPr>
                        <a:t>Secretaria General / Proceso de Relacionamiento Estado Ciudadano</a:t>
                      </a:r>
                      <a:endParaRPr lang="es-ES" b="0" dirty="0"/>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54262661"/>
                  </a:ext>
                </a:extLst>
              </a:tr>
              <a:tr h="796373">
                <a:tc vMerge="1">
                  <a:txBody>
                    <a:bodyPr/>
                    <a:lstStyle/>
                    <a:p>
                      <a:endParaRPr lang="es-E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rowSpan="2">
                  <a:txBody>
                    <a:bodyPr/>
                    <a:lstStyle/>
                    <a:p>
                      <a:pPr lvl="0" algn="ctr">
                        <a:buNone/>
                      </a:pPr>
                      <a:r>
                        <a:rPr lang="es-MX" sz="1050" b="0" i="0" u="none" strike="noStrike" baseline="0" noProof="0" dirty="0">
                          <a:solidFill>
                            <a:srgbClr val="000000"/>
                          </a:solidFill>
                          <a:effectLst/>
                          <a:latin typeface="Verdana"/>
                        </a:rPr>
                        <a:t>Realizar reportes trimestrales frente a quejas y reclamos allegados a la Agencia y dirigirlos a las áreas competentes con miras a mejorar la prestación de los servicios </a:t>
                      </a:r>
                      <a:endParaRPr lang="es-ES" b="0" dirty="0"/>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a:txBody>
                    <a:bodyPr/>
                    <a:lstStyle/>
                    <a:p>
                      <a:pPr lvl="0" algn="ctr">
                        <a:buNone/>
                      </a:pPr>
                      <a:r>
                        <a:rPr lang="es-MX" sz="1050" b="0" dirty="0">
                          <a:effectLst/>
                          <a:latin typeface="Verdana"/>
                        </a:rPr>
                        <a:t>1</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ES" sz="1050" b="0" i="0" u="none" strike="noStrike" kern="1200" baseline="0" noProof="0" dirty="0">
                          <a:solidFill>
                            <a:srgbClr val="000000"/>
                          </a:solidFill>
                          <a:effectLst/>
                          <a:latin typeface="Verdana"/>
                          <a:ea typeface="+mn-ea"/>
                          <a:cs typeface="+mn-cs"/>
                        </a:rPr>
                        <a:t>Informes de análisis y alertas sobre quejas y reclamos 1° trimestre (enero, febrero, marzo)</a:t>
                      </a:r>
                      <a:endParaRPr lang="es-ES" sz="1050" b="0" i="0" u="none" strike="noStrike" kern="1200" baseline="0" dirty="0">
                        <a:solidFill>
                          <a:srgbClr val="000000"/>
                        </a:solidFill>
                        <a:effectLst/>
                        <a:latin typeface="Verdana"/>
                        <a:ea typeface="+mn-ea"/>
                        <a:cs typeface="+mn-cs"/>
                      </a:endParaRP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dirty="0">
                          <a:effectLst/>
                          <a:latin typeface="Verdana"/>
                        </a:rPr>
                        <a:t>Abril</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100" b="0" i="0" u="none" strike="noStrike" noProof="0" dirty="0">
                          <a:solidFill>
                            <a:srgbClr val="000000"/>
                          </a:solidFill>
                          <a:effectLst/>
                          <a:latin typeface="Verdana"/>
                        </a:rPr>
                        <a:t>Secretaria General / Proceso de Relacionamiento Estado Ciudadano</a:t>
                      </a:r>
                      <a:endParaRPr lang="es-ES" b="0" dirty="0"/>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100078559"/>
                  </a:ext>
                </a:extLst>
              </a:tr>
              <a:tr h="796373">
                <a:tc vMerge="1">
                  <a:txBody>
                    <a:bodyPr/>
                    <a:lstStyle/>
                    <a:p>
                      <a:endParaRPr lang="es-ES"/>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vMerge="1">
                  <a:txBody>
                    <a:bodyPr/>
                    <a:lstStyle/>
                    <a:p>
                      <a:endParaRPr lang="es-ES"/>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a:txBody>
                    <a:bodyPr/>
                    <a:lstStyle/>
                    <a:p>
                      <a:pPr lvl="0" algn="ctr">
                        <a:buNone/>
                      </a:pPr>
                      <a:r>
                        <a:rPr lang="es-MX" sz="1050" b="0" dirty="0">
                          <a:effectLst/>
                          <a:latin typeface="Verdana"/>
                        </a:rPr>
                        <a:t>1</a:t>
                      </a:r>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a:txBody>
                    <a:bodyPr/>
                    <a:lstStyle/>
                    <a:p>
                      <a:pPr lvl="0" algn="ctr">
                        <a:buNone/>
                      </a:pPr>
                      <a:r>
                        <a:rPr lang="es-MX" sz="1050" b="0" i="0" u="none" strike="noStrike" baseline="0" noProof="0" dirty="0">
                          <a:solidFill>
                            <a:srgbClr val="000000"/>
                          </a:solidFill>
                          <a:effectLst/>
                          <a:latin typeface="Verdana"/>
                        </a:rPr>
                        <a:t>Informes de análisis y alertas sobre quejas y reclamos 2° trimestre (abril, mayo, junio)</a:t>
                      </a:r>
                      <a:endParaRPr lang="es-ES" b="0" dirty="0"/>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a:txBody>
                    <a:bodyPr/>
                    <a:lstStyle/>
                    <a:p>
                      <a:pPr lvl="0" algn="ctr">
                        <a:buNone/>
                      </a:pPr>
                      <a:r>
                        <a:rPr lang="es-MX" sz="1050" b="0" dirty="0">
                          <a:effectLst/>
                          <a:latin typeface="Verdana"/>
                        </a:rPr>
                        <a:t>Julio</a:t>
                      </a:r>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a:txBody>
                    <a:bodyPr/>
                    <a:lstStyle/>
                    <a:p>
                      <a:pPr lvl="0" algn="ctr">
                        <a:buNone/>
                      </a:pPr>
                      <a:r>
                        <a:rPr lang="es-MX" sz="1100" b="0" i="0" u="none" strike="noStrike" noProof="0" dirty="0">
                          <a:solidFill>
                            <a:srgbClr val="000000"/>
                          </a:solidFill>
                          <a:effectLst/>
                          <a:latin typeface="Verdana"/>
                        </a:rPr>
                        <a:t>Secretaria General / Proceso de Relacionamiento Estado Ciudadano</a:t>
                      </a:r>
                      <a:endParaRPr lang="es-ES" b="0" dirty="0"/>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extLst>
                  <a:ext uri="{0D108BD9-81ED-4DB2-BD59-A6C34878D82A}">
                    <a16:rowId xmlns:a16="http://schemas.microsoft.com/office/drawing/2014/main" val="2012599868"/>
                  </a:ext>
                </a:extLst>
              </a:tr>
            </a:tbl>
          </a:graphicData>
        </a:graphic>
      </p:graphicFrame>
    </p:spTree>
    <p:extLst>
      <p:ext uri="{BB962C8B-B14F-4D97-AF65-F5344CB8AC3E}">
        <p14:creationId xmlns:p14="http://schemas.microsoft.com/office/powerpoint/2010/main" val="1214251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ECD7B6-9A64-9EB8-B57E-506E1701B5A9}"/>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F0CDC0EA-6262-A689-D0C4-0E8A2B04CB78}"/>
              </a:ext>
            </a:extLst>
          </p:cNvPr>
          <p:cNvSpPr txBox="1"/>
          <p:nvPr/>
        </p:nvSpPr>
        <p:spPr>
          <a:xfrm>
            <a:off x="4981752" y="6639446"/>
            <a:ext cx="2228495" cy="261610"/>
          </a:xfrm>
          <a:prstGeom prst="rect">
            <a:avLst/>
          </a:prstGeom>
          <a:noFill/>
        </p:spPr>
        <p:txBody>
          <a:bodyPr wrap="none" rtlCol="0">
            <a:spAutoFit/>
          </a:bodyPr>
          <a:lstStyle/>
          <a:p>
            <a:pPr algn="ctr"/>
            <a:r>
              <a:rPr lang="es-CO" sz="1100" b="1">
                <a:solidFill>
                  <a:schemeClr val="bg1"/>
                </a:solidFill>
                <a:latin typeface="Verdana" panose="020B0604030504040204" pitchFamily="34" charset="0"/>
              </a:rPr>
              <a:t>www.---------------.gov.co</a:t>
            </a:r>
          </a:p>
        </p:txBody>
      </p:sp>
      <p:sp>
        <p:nvSpPr>
          <p:cNvPr id="8" name="CuadroTexto 7">
            <a:extLst>
              <a:ext uri="{FF2B5EF4-FFF2-40B4-BE49-F238E27FC236}">
                <a16:creationId xmlns:a16="http://schemas.microsoft.com/office/drawing/2014/main" id="{F5AE92EF-5439-484A-B1AF-3F6269085B76}"/>
              </a:ext>
            </a:extLst>
          </p:cNvPr>
          <p:cNvSpPr txBox="1"/>
          <p:nvPr/>
        </p:nvSpPr>
        <p:spPr>
          <a:xfrm>
            <a:off x="3289561" y="861346"/>
            <a:ext cx="603099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CO" b="1">
                <a:solidFill>
                  <a:srgbClr val="898989"/>
                </a:solidFill>
              </a:rPr>
              <a:t>Estrategia de Atención al Ciudadano 2025</a:t>
            </a:r>
            <a:endParaRPr lang="es-ES"/>
          </a:p>
        </p:txBody>
      </p:sp>
      <p:graphicFrame>
        <p:nvGraphicFramePr>
          <p:cNvPr id="3" name="Tabla 2">
            <a:extLst>
              <a:ext uri="{FF2B5EF4-FFF2-40B4-BE49-F238E27FC236}">
                <a16:creationId xmlns:a16="http://schemas.microsoft.com/office/drawing/2014/main" id="{BD0E82C4-A42F-2D82-0461-8C5D2DBAA92A}"/>
              </a:ext>
            </a:extLst>
          </p:cNvPr>
          <p:cNvGraphicFramePr>
            <a:graphicFrameLocks noGrp="1"/>
          </p:cNvGraphicFramePr>
          <p:nvPr>
            <p:extLst>
              <p:ext uri="{D42A27DB-BD31-4B8C-83A1-F6EECF244321}">
                <p14:modId xmlns:p14="http://schemas.microsoft.com/office/powerpoint/2010/main" val="2883966491"/>
              </p:ext>
            </p:extLst>
          </p:nvPr>
        </p:nvGraphicFramePr>
        <p:xfrm>
          <a:off x="533515" y="1506883"/>
          <a:ext cx="11265993" cy="3406140"/>
        </p:xfrm>
        <a:graphic>
          <a:graphicData uri="http://schemas.openxmlformats.org/drawingml/2006/table">
            <a:tbl>
              <a:tblPr bandRow="1">
                <a:tableStyleId>{5C22544A-7EE6-4342-B048-85BDC9FD1C3A}</a:tableStyleId>
              </a:tblPr>
              <a:tblGrid>
                <a:gridCol w="1134114">
                  <a:extLst>
                    <a:ext uri="{9D8B030D-6E8A-4147-A177-3AD203B41FA5}">
                      <a16:colId xmlns:a16="http://schemas.microsoft.com/office/drawing/2014/main" val="3660182566"/>
                    </a:ext>
                  </a:extLst>
                </a:gridCol>
                <a:gridCol w="3510752">
                  <a:extLst>
                    <a:ext uri="{9D8B030D-6E8A-4147-A177-3AD203B41FA5}">
                      <a16:colId xmlns:a16="http://schemas.microsoft.com/office/drawing/2014/main" val="2566846450"/>
                    </a:ext>
                  </a:extLst>
                </a:gridCol>
                <a:gridCol w="608752">
                  <a:extLst>
                    <a:ext uri="{9D8B030D-6E8A-4147-A177-3AD203B41FA5}">
                      <a16:colId xmlns:a16="http://schemas.microsoft.com/office/drawing/2014/main" val="567208396"/>
                    </a:ext>
                  </a:extLst>
                </a:gridCol>
                <a:gridCol w="2026396">
                  <a:extLst>
                    <a:ext uri="{9D8B030D-6E8A-4147-A177-3AD203B41FA5}">
                      <a16:colId xmlns:a16="http://schemas.microsoft.com/office/drawing/2014/main" val="594391679"/>
                    </a:ext>
                  </a:extLst>
                </a:gridCol>
                <a:gridCol w="1073417">
                  <a:extLst>
                    <a:ext uri="{9D8B030D-6E8A-4147-A177-3AD203B41FA5}">
                      <a16:colId xmlns:a16="http://schemas.microsoft.com/office/drawing/2014/main" val="3142433872"/>
                    </a:ext>
                  </a:extLst>
                </a:gridCol>
                <a:gridCol w="2912562">
                  <a:extLst>
                    <a:ext uri="{9D8B030D-6E8A-4147-A177-3AD203B41FA5}">
                      <a16:colId xmlns:a16="http://schemas.microsoft.com/office/drawing/2014/main" val="2934999203"/>
                    </a:ext>
                  </a:extLst>
                </a:gridCol>
              </a:tblGrid>
              <a:tr h="570015">
                <a:tc>
                  <a:txBody>
                    <a:bodyPr/>
                    <a:lstStyle/>
                    <a:p>
                      <a:pPr algn="ctr" fontAlgn="base"/>
                      <a:r>
                        <a:rPr lang="es-MX" sz="1050" b="1" kern="1200">
                          <a:solidFill>
                            <a:schemeClr val="dk1"/>
                          </a:solidFill>
                          <a:effectLst/>
                          <a:latin typeface="Verdana"/>
                          <a:ea typeface="+mn-ea"/>
                          <a:cs typeface="+mn-cs"/>
                        </a:rPr>
                        <a:t>Categoría</a:t>
                      </a: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a:effectLst/>
                          <a:latin typeface="Verdana"/>
                        </a:rPr>
                        <a:t>Actividad</a:t>
                      </a:r>
                      <a:endParaRPr lang="es-MX">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a:effectLst/>
                          <a:latin typeface="Verdana"/>
                        </a:rPr>
                        <a:t>Meta</a:t>
                      </a:r>
                      <a:endParaRPr lang="es-MX">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a:effectLst/>
                          <a:latin typeface="Verdana"/>
                        </a:rPr>
                        <a:t>Producto</a:t>
                      </a:r>
                      <a:endParaRPr lang="es-MX">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a:effectLst/>
                          <a:latin typeface="Verdana"/>
                        </a:rPr>
                        <a:t>Fecha de realización</a:t>
                      </a:r>
                      <a:endParaRPr lang="es-MX">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a:effectLst/>
                          <a:latin typeface="Verdana"/>
                        </a:rPr>
                        <a:t>Dependencia Responsable</a:t>
                      </a:r>
                      <a:endParaRPr lang="es-MX">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43254029"/>
                  </a:ext>
                </a:extLst>
              </a:tr>
              <a:tr h="570015">
                <a:tc rowSpan="3">
                  <a:txBody>
                    <a:bodyPr/>
                    <a:lstStyle/>
                    <a:p>
                      <a:pPr lvl="0" algn="ctr">
                        <a:buNone/>
                      </a:pPr>
                      <a:r>
                        <a:rPr lang="es-MX" sz="1050" b="0" kern="1200">
                          <a:solidFill>
                            <a:schemeClr val="dk1"/>
                          </a:solidFill>
                          <a:effectLst/>
                          <a:latin typeface="Verdana"/>
                          <a:ea typeface="+mn-ea"/>
                          <a:cs typeface="+mn-cs"/>
                        </a:rPr>
                        <a:t>Gestión de Talento Humano</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rowSpan="2">
                  <a:txBody>
                    <a:bodyPr/>
                    <a:lstStyle/>
                    <a:p>
                      <a:pPr lvl="0" algn="ctr">
                        <a:buNone/>
                      </a:pPr>
                      <a:r>
                        <a:rPr lang="es-MX" sz="1050" b="0" i="0" u="none" strike="noStrike" baseline="0" noProof="0">
                          <a:solidFill>
                            <a:srgbClr val="000000"/>
                          </a:solidFill>
                          <a:effectLst/>
                          <a:latin typeface="Verdana"/>
                        </a:rPr>
                        <a:t>Realizar espacios de capacitación y socialización a los grupos de valor en cuanto a la misionalidad de la agencia y los canales de atención </a:t>
                      </a:r>
                      <a:endParaRPr lang="es-ES" b="0"/>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1</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Campaña de socialización sobre lo misionalidad de la agencia haciendo énfasis en el rol en temas de contratación que tiene la entidad al no ser un ente de control en los canales oficiales de comunicación </a:t>
                      </a:r>
                      <a:endParaRPr lang="es-ES" b="0"/>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Abril</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marL="0" lvl="0" indent="0" algn="ctr">
                        <a:lnSpc>
                          <a:spcPct val="100000"/>
                        </a:lnSpc>
                        <a:buNone/>
                      </a:pPr>
                      <a:r>
                        <a:rPr lang="es-MX" sz="1050" b="0" i="0" u="none" strike="noStrike" baseline="0" noProof="0">
                          <a:solidFill>
                            <a:srgbClr val="000000"/>
                          </a:solidFill>
                          <a:effectLst/>
                          <a:latin typeface="Verdana"/>
                        </a:rPr>
                        <a:t>Secretaria General / Proceso de Relacionamiento Estado Ciudadano</a:t>
                      </a:r>
                    </a:p>
                    <a:p>
                      <a:pPr lvl="0" algn="ctr">
                        <a:buNone/>
                      </a:pPr>
                      <a:endParaRPr lang="es-MX" sz="1050" b="0">
                        <a:effectLst/>
                        <a:latin typeface="Verdana"/>
                      </a:endParaRP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768398749"/>
                  </a:ext>
                </a:extLst>
              </a:tr>
              <a:tr h="570015">
                <a:tc vMerge="1">
                  <a:txBody>
                    <a:bodyPr/>
                    <a:lstStyle/>
                    <a:p>
                      <a:endParaRPr lang="es-E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vMerge="1">
                  <a:txBody>
                    <a:bodyPr/>
                    <a:lstStyle/>
                    <a:p>
                      <a:endParaRPr lang="es-E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2</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Evidencias de la realización de las capacitaciones ( listado de asistencia, grabaciones, presentación)</a:t>
                      </a:r>
                      <a:endParaRPr lang="es-ES" b="0"/>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Julio</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Grupo de Articulación y socialización del sistema de compra publica / Grupo de Gestión Contractual, Asuntos legales y judiciales</a:t>
                      </a:r>
                      <a:endParaRPr lang="es-ES" b="0"/>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555495087"/>
                  </a:ext>
                </a:extLst>
              </a:tr>
              <a:tr h="570015">
                <a:tc vMerge="1">
                  <a:txBody>
                    <a:bodyPr/>
                    <a:lstStyle/>
                    <a:p>
                      <a:endParaRPr lang="es-E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Realizar espacios de socialización a los funcionarios y colaboradores de la ANCP-CCE frente a la importancia de la atención oportuna de las PQRSD y evitar riesgos legales</a:t>
                      </a:r>
                      <a:endParaRPr lang="es-ES" b="0"/>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2</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Evidencias de la realización de las socializaciones ( listado de asistencia, grabaciones, presentación)</a:t>
                      </a:r>
                      <a:endParaRPr lang="es-ES" b="0"/>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Junio</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ES" sz="1050" b="0" i="0" u="none" strike="noStrike" kern="1200" baseline="0" noProof="0">
                          <a:solidFill>
                            <a:srgbClr val="000000"/>
                          </a:solidFill>
                          <a:effectLst/>
                          <a:latin typeface="Verdana"/>
                          <a:ea typeface="+mn-ea"/>
                          <a:cs typeface="+mn-cs"/>
                        </a:rPr>
                        <a:t>Grupo de Relacionamiento Estado Ciudadano / Grupo de asuntos legales y jurídicos</a:t>
                      </a:r>
                      <a:endParaRPr lang="es-ES" sz="1050" b="0" i="0" u="none" strike="noStrike" kern="1200" baseline="0">
                        <a:solidFill>
                          <a:srgbClr val="000000"/>
                        </a:solidFill>
                        <a:effectLst/>
                        <a:latin typeface="Verdana"/>
                        <a:ea typeface="+mn-ea"/>
                        <a:cs typeface="+mn-cs"/>
                      </a:endParaRP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4139296128"/>
                  </a:ext>
                </a:extLst>
              </a:tr>
            </a:tbl>
          </a:graphicData>
        </a:graphic>
      </p:graphicFrame>
    </p:spTree>
    <p:extLst>
      <p:ext uri="{BB962C8B-B14F-4D97-AF65-F5344CB8AC3E}">
        <p14:creationId xmlns:p14="http://schemas.microsoft.com/office/powerpoint/2010/main" val="19808422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C29FB5-7BB4-95B8-5EC6-68F9B4D21053}"/>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976F343D-B7AD-853A-C23F-95FC7C008685}"/>
              </a:ext>
            </a:extLst>
          </p:cNvPr>
          <p:cNvSpPr txBox="1"/>
          <p:nvPr/>
        </p:nvSpPr>
        <p:spPr>
          <a:xfrm>
            <a:off x="4981752" y="6639446"/>
            <a:ext cx="2228495" cy="261610"/>
          </a:xfrm>
          <a:prstGeom prst="rect">
            <a:avLst/>
          </a:prstGeom>
          <a:noFill/>
        </p:spPr>
        <p:txBody>
          <a:bodyPr wrap="none" rtlCol="0">
            <a:spAutoFit/>
          </a:bodyPr>
          <a:lstStyle/>
          <a:p>
            <a:pPr algn="ctr"/>
            <a:r>
              <a:rPr lang="es-CO" sz="1100" b="1">
                <a:solidFill>
                  <a:schemeClr val="bg1"/>
                </a:solidFill>
                <a:latin typeface="Verdana" panose="020B0604030504040204" pitchFamily="34" charset="0"/>
              </a:rPr>
              <a:t>www.---------------.gov.co</a:t>
            </a:r>
          </a:p>
        </p:txBody>
      </p:sp>
      <p:sp>
        <p:nvSpPr>
          <p:cNvPr id="8" name="CuadroTexto 7">
            <a:extLst>
              <a:ext uri="{FF2B5EF4-FFF2-40B4-BE49-F238E27FC236}">
                <a16:creationId xmlns:a16="http://schemas.microsoft.com/office/drawing/2014/main" id="{E548F1B7-3535-5814-7E94-6FD102465C31}"/>
              </a:ext>
            </a:extLst>
          </p:cNvPr>
          <p:cNvSpPr txBox="1"/>
          <p:nvPr/>
        </p:nvSpPr>
        <p:spPr>
          <a:xfrm>
            <a:off x="3289561" y="861346"/>
            <a:ext cx="603099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CO" b="1">
                <a:solidFill>
                  <a:srgbClr val="898989"/>
                </a:solidFill>
              </a:rPr>
              <a:t>Estrategia de Atención al Ciudadano 2024</a:t>
            </a:r>
            <a:endParaRPr lang="es-ES"/>
          </a:p>
        </p:txBody>
      </p:sp>
      <p:graphicFrame>
        <p:nvGraphicFramePr>
          <p:cNvPr id="3" name="Tabla 2">
            <a:extLst>
              <a:ext uri="{FF2B5EF4-FFF2-40B4-BE49-F238E27FC236}">
                <a16:creationId xmlns:a16="http://schemas.microsoft.com/office/drawing/2014/main" id="{75918946-D967-979B-4D25-CD94E29E45D0}"/>
              </a:ext>
            </a:extLst>
          </p:cNvPr>
          <p:cNvGraphicFramePr>
            <a:graphicFrameLocks noGrp="1"/>
          </p:cNvGraphicFramePr>
          <p:nvPr>
            <p:extLst>
              <p:ext uri="{D42A27DB-BD31-4B8C-83A1-F6EECF244321}">
                <p14:modId xmlns:p14="http://schemas.microsoft.com/office/powerpoint/2010/main" val="1046186095"/>
              </p:ext>
            </p:extLst>
          </p:nvPr>
        </p:nvGraphicFramePr>
        <p:xfrm>
          <a:off x="533515" y="1506883"/>
          <a:ext cx="11265990" cy="4329113"/>
        </p:xfrm>
        <a:graphic>
          <a:graphicData uri="http://schemas.openxmlformats.org/drawingml/2006/table">
            <a:tbl>
              <a:tblPr bandRow="1">
                <a:tableStyleId>{5C22544A-7EE6-4342-B048-85BDC9FD1C3A}</a:tableStyleId>
              </a:tblPr>
              <a:tblGrid>
                <a:gridCol w="1219200">
                  <a:extLst>
                    <a:ext uri="{9D8B030D-6E8A-4147-A177-3AD203B41FA5}">
                      <a16:colId xmlns:a16="http://schemas.microsoft.com/office/drawing/2014/main" val="3660182566"/>
                    </a:ext>
                  </a:extLst>
                </a:gridCol>
                <a:gridCol w="3425665">
                  <a:extLst>
                    <a:ext uri="{9D8B030D-6E8A-4147-A177-3AD203B41FA5}">
                      <a16:colId xmlns:a16="http://schemas.microsoft.com/office/drawing/2014/main" val="2566846450"/>
                    </a:ext>
                  </a:extLst>
                </a:gridCol>
                <a:gridCol w="608752">
                  <a:extLst>
                    <a:ext uri="{9D8B030D-6E8A-4147-A177-3AD203B41FA5}">
                      <a16:colId xmlns:a16="http://schemas.microsoft.com/office/drawing/2014/main" val="567208396"/>
                    </a:ext>
                  </a:extLst>
                </a:gridCol>
                <a:gridCol w="2026395">
                  <a:extLst>
                    <a:ext uri="{9D8B030D-6E8A-4147-A177-3AD203B41FA5}">
                      <a16:colId xmlns:a16="http://schemas.microsoft.com/office/drawing/2014/main" val="594391679"/>
                    </a:ext>
                  </a:extLst>
                </a:gridCol>
                <a:gridCol w="1073417">
                  <a:extLst>
                    <a:ext uri="{9D8B030D-6E8A-4147-A177-3AD203B41FA5}">
                      <a16:colId xmlns:a16="http://schemas.microsoft.com/office/drawing/2014/main" val="3142433872"/>
                    </a:ext>
                  </a:extLst>
                </a:gridCol>
                <a:gridCol w="2912561">
                  <a:extLst>
                    <a:ext uri="{9D8B030D-6E8A-4147-A177-3AD203B41FA5}">
                      <a16:colId xmlns:a16="http://schemas.microsoft.com/office/drawing/2014/main" val="2934999203"/>
                    </a:ext>
                  </a:extLst>
                </a:gridCol>
              </a:tblGrid>
              <a:tr h="614931">
                <a:tc>
                  <a:txBody>
                    <a:bodyPr/>
                    <a:lstStyle/>
                    <a:p>
                      <a:pPr algn="ctr" fontAlgn="base"/>
                      <a:r>
                        <a:rPr lang="es-MX" sz="1050" b="1" kern="1200">
                          <a:solidFill>
                            <a:schemeClr val="dk1"/>
                          </a:solidFill>
                          <a:effectLst/>
                          <a:latin typeface="Verdana"/>
                          <a:ea typeface="+mn-ea"/>
                          <a:cs typeface="+mn-cs"/>
                        </a:rPr>
                        <a:t>Categoría</a:t>
                      </a: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a:effectLst/>
                          <a:latin typeface="Verdana"/>
                        </a:rPr>
                        <a:t>Actividad</a:t>
                      </a:r>
                      <a:endParaRPr lang="es-MX">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a:effectLst/>
                          <a:latin typeface="Verdana"/>
                        </a:rPr>
                        <a:t>Meta</a:t>
                      </a:r>
                      <a:endParaRPr lang="es-MX">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a:effectLst/>
                          <a:latin typeface="Verdana"/>
                        </a:rPr>
                        <a:t>Producto</a:t>
                      </a:r>
                      <a:endParaRPr lang="es-MX">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a:effectLst/>
                          <a:latin typeface="Verdana"/>
                        </a:rPr>
                        <a:t>Fecha de realización</a:t>
                      </a:r>
                      <a:endParaRPr lang="es-MX">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a:effectLst/>
                          <a:latin typeface="Verdana"/>
                        </a:rPr>
                        <a:t>Dependencia Responsable</a:t>
                      </a:r>
                      <a:endParaRPr lang="es-MX">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43254029"/>
                  </a:ext>
                </a:extLst>
              </a:tr>
              <a:tr h="614931">
                <a:tc rowSpan="2">
                  <a:txBody>
                    <a:bodyPr/>
                    <a:lstStyle/>
                    <a:p>
                      <a:pPr lvl="0" algn="ctr">
                        <a:buNone/>
                      </a:pPr>
                      <a:r>
                        <a:rPr lang="es-MX" sz="1050" b="0" kern="1200">
                          <a:solidFill>
                            <a:schemeClr val="dk1"/>
                          </a:solidFill>
                          <a:effectLst/>
                          <a:latin typeface="Verdana"/>
                          <a:ea typeface="+mn-ea"/>
                          <a:cs typeface="+mn-cs"/>
                        </a:rPr>
                        <a:t>Publicación de información</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n-US" sz="1050" b="0" kern="1200" noProof="0" err="1">
                          <a:solidFill>
                            <a:schemeClr val="dk1"/>
                          </a:solidFill>
                          <a:effectLst/>
                          <a:latin typeface="Verdana"/>
                          <a:ea typeface="+mn-ea"/>
                          <a:cs typeface="+mn-cs"/>
                        </a:rPr>
                        <a:t>Elaborar</a:t>
                      </a:r>
                      <a:r>
                        <a:rPr lang="en-US" sz="1050" b="0" kern="1200" noProof="0">
                          <a:solidFill>
                            <a:schemeClr val="dk1"/>
                          </a:solidFill>
                          <a:effectLst/>
                          <a:latin typeface="Verdana"/>
                          <a:ea typeface="+mn-ea"/>
                          <a:cs typeface="+mn-cs"/>
                        </a:rPr>
                        <a:t> </a:t>
                      </a:r>
                      <a:r>
                        <a:rPr lang="en-US" sz="1050" b="0" kern="1200" noProof="0" err="1">
                          <a:solidFill>
                            <a:schemeClr val="dk1"/>
                          </a:solidFill>
                          <a:effectLst/>
                          <a:latin typeface="Verdana"/>
                          <a:ea typeface="+mn-ea"/>
                          <a:cs typeface="+mn-cs"/>
                        </a:rPr>
                        <a:t>los</a:t>
                      </a:r>
                      <a:r>
                        <a:rPr lang="en-US" sz="1050" b="0" kern="1200" noProof="0">
                          <a:solidFill>
                            <a:schemeClr val="dk1"/>
                          </a:solidFill>
                          <a:effectLst/>
                          <a:latin typeface="Verdana"/>
                          <a:ea typeface="+mn-ea"/>
                          <a:cs typeface="+mn-cs"/>
                        </a:rPr>
                        <a:t> </a:t>
                      </a:r>
                      <a:r>
                        <a:rPr lang="en-US" sz="1050" b="0" kern="1200" noProof="0" err="1">
                          <a:solidFill>
                            <a:schemeClr val="dk1"/>
                          </a:solidFill>
                          <a:effectLst/>
                          <a:latin typeface="Verdana"/>
                          <a:ea typeface="+mn-ea"/>
                          <a:cs typeface="+mn-cs"/>
                        </a:rPr>
                        <a:t>informes</a:t>
                      </a:r>
                      <a:r>
                        <a:rPr lang="en-US" sz="1050" b="0" kern="1200" noProof="0">
                          <a:solidFill>
                            <a:schemeClr val="dk1"/>
                          </a:solidFill>
                          <a:effectLst/>
                          <a:latin typeface="Verdana"/>
                          <a:ea typeface="+mn-ea"/>
                          <a:cs typeface="+mn-cs"/>
                        </a:rPr>
                        <a:t> de </a:t>
                      </a:r>
                      <a:r>
                        <a:rPr lang="en-US" sz="1050" b="0" kern="1200" noProof="0" err="1">
                          <a:solidFill>
                            <a:schemeClr val="dk1"/>
                          </a:solidFill>
                          <a:effectLst/>
                          <a:latin typeface="Verdana"/>
                          <a:ea typeface="+mn-ea"/>
                          <a:cs typeface="+mn-cs"/>
                        </a:rPr>
                        <a:t>percepción</a:t>
                      </a:r>
                      <a:r>
                        <a:rPr lang="en-US" sz="1050" b="0" kern="1200" noProof="0">
                          <a:solidFill>
                            <a:schemeClr val="dk1"/>
                          </a:solidFill>
                          <a:effectLst/>
                          <a:latin typeface="Verdana"/>
                          <a:ea typeface="+mn-ea"/>
                          <a:cs typeface="+mn-cs"/>
                        </a:rPr>
                        <a:t> de canales 2025</a:t>
                      </a:r>
                      <a:endParaRPr lang="en-US" sz="1050" b="0" kern="1200">
                        <a:solidFill>
                          <a:schemeClr val="dk1"/>
                        </a:solidFill>
                        <a:effectLst/>
                        <a:latin typeface="Verdana"/>
                        <a:ea typeface="+mn-ea"/>
                        <a:cs typeface="+mn-cs"/>
                      </a:endParaRP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4</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Informes de percepción de canales</a:t>
                      </a:r>
                      <a:endParaRPr lang="en-US" b="0"/>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Diciembre</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100" b="0" i="0" u="none" strike="noStrike" noProof="0">
                          <a:solidFill>
                            <a:srgbClr val="000000"/>
                          </a:solidFill>
                          <a:effectLst/>
                          <a:latin typeface="Verdana"/>
                        </a:rPr>
                        <a:t>Secretaria General / Proceso de Relacionamiento Estado Ciudadano</a:t>
                      </a:r>
                      <a:endParaRPr lang="en-US" b="0"/>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4185835095"/>
                  </a:ext>
                </a:extLst>
              </a:tr>
              <a:tr h="1180667">
                <a:tc vMerge="1">
                  <a:txBody>
                    <a:bodyPr/>
                    <a:lstStyle/>
                    <a:p>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Publicar de manera visible en la oficina de atención al ciudadano: </a:t>
                      </a:r>
                      <a:br>
                        <a:rPr lang="es-MX" sz="1050" b="0" i="0" u="none" strike="noStrike" baseline="0" noProof="0">
                          <a:solidFill>
                            <a:srgbClr val="000000"/>
                          </a:solidFill>
                          <a:effectLst/>
                          <a:latin typeface="Verdana"/>
                        </a:rPr>
                      </a:br>
                      <a:r>
                        <a:rPr lang="es-MX" sz="1050" b="0" i="0" u="none" strike="noStrike" baseline="0" noProof="0">
                          <a:solidFill>
                            <a:srgbClr val="000000"/>
                          </a:solidFill>
                          <a:effectLst/>
                          <a:latin typeface="Verdana"/>
                        </a:rPr>
                        <a:t>- Horarios de atención</a:t>
                      </a:r>
                      <a:br>
                        <a:rPr lang="es-MX" sz="1050" b="0" i="0" u="none" strike="noStrike" baseline="0" noProof="0">
                          <a:solidFill>
                            <a:srgbClr val="000000"/>
                          </a:solidFill>
                          <a:effectLst/>
                          <a:latin typeface="Verdana"/>
                        </a:rPr>
                      </a:br>
                      <a:r>
                        <a:rPr lang="es-MX" sz="1050" b="0" i="0" u="none" strike="noStrike" baseline="0" noProof="0">
                          <a:solidFill>
                            <a:srgbClr val="000000"/>
                          </a:solidFill>
                          <a:effectLst/>
                          <a:latin typeface="Verdana"/>
                        </a:rPr>
                        <a:t>- Teléfonos de contacto, líneas gratuitas y fax</a:t>
                      </a:r>
                      <a:br>
                        <a:rPr lang="es-MX" sz="1050" b="0" i="0" u="none" strike="noStrike" baseline="0" noProof="0">
                          <a:solidFill>
                            <a:srgbClr val="000000"/>
                          </a:solidFill>
                          <a:effectLst/>
                          <a:latin typeface="Verdana"/>
                        </a:rPr>
                      </a:br>
                      <a:r>
                        <a:rPr lang="es-MX" sz="1050" b="0" i="0" u="none" strike="noStrike" baseline="0" noProof="0">
                          <a:solidFill>
                            <a:srgbClr val="000000"/>
                          </a:solidFill>
                          <a:effectLst/>
                          <a:latin typeface="Verdana"/>
                        </a:rPr>
                        <a:t>- Carta de trato digno</a:t>
                      </a:r>
                      <a:br>
                        <a:rPr lang="es-MX" sz="1050" b="0" i="0" u="none" strike="noStrike" baseline="0" noProof="0">
                          <a:solidFill>
                            <a:srgbClr val="000000"/>
                          </a:solidFill>
                          <a:effectLst/>
                          <a:latin typeface="Verdana"/>
                        </a:rPr>
                      </a:br>
                      <a:r>
                        <a:rPr lang="es-MX" sz="1050" b="0" i="0" u="none" strike="noStrike" baseline="0" noProof="0">
                          <a:solidFill>
                            <a:srgbClr val="000000"/>
                          </a:solidFill>
                          <a:effectLst/>
                          <a:latin typeface="Verdana"/>
                        </a:rPr>
                        <a:t>- Listado de trámites y servicios</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1</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Documento físico publicado en la oficina de atención al ciudadano</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Agosto</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100" b="0" i="0" u="none" strike="noStrike" noProof="0">
                          <a:solidFill>
                            <a:srgbClr val="000000"/>
                          </a:solidFill>
                          <a:effectLst/>
                          <a:latin typeface="Verdana"/>
                        </a:rPr>
                        <a:t>Secretaria General / Proceso de Relacionamiento Estado Ciudadano</a:t>
                      </a:r>
                      <a:endParaRPr lang="en-US" b="0"/>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059649388"/>
                  </a:ext>
                </a:extLst>
              </a:tr>
              <a:tr h="614931">
                <a:tc>
                  <a:txBody>
                    <a:bodyPr/>
                    <a:lstStyle/>
                    <a:p>
                      <a:pPr lvl="0" algn="ctr">
                        <a:buNone/>
                      </a:pPr>
                      <a:r>
                        <a:rPr lang="es-MX" sz="1050" b="0" kern="1200">
                          <a:solidFill>
                            <a:schemeClr val="dk1"/>
                          </a:solidFill>
                          <a:effectLst/>
                          <a:latin typeface="Verdana"/>
                          <a:ea typeface="+mn-ea"/>
                          <a:cs typeface="+mn-cs"/>
                        </a:rPr>
                        <a:t>Canales de Atención </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Seguimiento mensual a la aplicación de encuestas de registro y satisfacción de usuarios frente a los canales de atención</a:t>
                      </a:r>
                      <a:endParaRPr lang="en-US" b="0"/>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1</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Matriz de seguimiento a los canales de atención</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Diciembre</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100" b="0" i="0" u="none" strike="noStrike" noProof="0">
                          <a:solidFill>
                            <a:srgbClr val="000000"/>
                          </a:solidFill>
                          <a:effectLst/>
                          <a:latin typeface="Verdana"/>
                        </a:rPr>
                        <a:t>Secretaria General / Proceso de Relacionamiento Estado Ciudadano</a:t>
                      </a:r>
                      <a:endParaRPr lang="en-US" b="0"/>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681019132"/>
                  </a:ext>
                </a:extLst>
              </a:tr>
              <a:tr h="1303653">
                <a:tc>
                  <a:txBody>
                    <a:bodyPr/>
                    <a:lstStyle/>
                    <a:p>
                      <a:pPr lvl="0" algn="ctr">
                        <a:buNone/>
                      </a:pPr>
                      <a:r>
                        <a:rPr lang="es-MX" sz="1050" b="0" kern="1200">
                          <a:solidFill>
                            <a:schemeClr val="dk1"/>
                          </a:solidFill>
                          <a:effectLst/>
                          <a:latin typeface="Verdana"/>
                          <a:ea typeface="+mn-ea"/>
                          <a:cs typeface="+mn-cs"/>
                        </a:rPr>
                        <a:t>Atención incluyente y accesibilidad</a:t>
                      </a:r>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Promover la semana de atención al ciudadano en el marco del Código de Integridad que involucren a las y los trabajadores de la Agencia Nacional de Contratación Pública - Colombia Compra Eficiente con los principios de la atención y servicio al ciudadano y protocolos de atención incluyente </a:t>
                      </a:r>
                      <a:endParaRPr lang="en-US" b="0"/>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a:txBody>
                    <a:bodyPr/>
                    <a:lstStyle/>
                    <a:p>
                      <a:pPr lvl="0" algn="ctr">
                        <a:buNone/>
                      </a:pPr>
                      <a:r>
                        <a:rPr lang="es-MX" sz="1050" b="0">
                          <a:effectLst/>
                          <a:latin typeface="Verdana"/>
                        </a:rPr>
                        <a:t>1</a:t>
                      </a:r>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a:txBody>
                    <a:bodyPr/>
                    <a:lstStyle/>
                    <a:p>
                      <a:pPr lvl="0" algn="ctr">
                        <a:buNone/>
                      </a:pPr>
                      <a:r>
                        <a:rPr lang="en-US" sz="1050" b="0" kern="1200" noProof="0">
                          <a:solidFill>
                            <a:schemeClr val="dk1"/>
                          </a:solidFill>
                          <a:effectLst/>
                          <a:latin typeface="Verdana"/>
                          <a:ea typeface="+mn-ea"/>
                          <a:cs typeface="+mn-cs"/>
                        </a:rPr>
                        <a:t>Informe de </a:t>
                      </a:r>
                      <a:r>
                        <a:rPr lang="en-US" sz="1050" b="0" kern="1200" noProof="0" err="1">
                          <a:solidFill>
                            <a:schemeClr val="dk1"/>
                          </a:solidFill>
                          <a:effectLst/>
                          <a:latin typeface="Verdana"/>
                          <a:ea typeface="+mn-ea"/>
                          <a:cs typeface="+mn-cs"/>
                        </a:rPr>
                        <a:t>acciones</a:t>
                      </a:r>
                      <a:r>
                        <a:rPr lang="en-US" sz="1050" b="0" kern="1200" noProof="0">
                          <a:solidFill>
                            <a:schemeClr val="dk1"/>
                          </a:solidFill>
                          <a:effectLst/>
                          <a:latin typeface="Verdana"/>
                          <a:ea typeface="+mn-ea"/>
                          <a:cs typeface="+mn-cs"/>
                        </a:rPr>
                        <a:t> </a:t>
                      </a:r>
                      <a:r>
                        <a:rPr lang="en-US" sz="1050" b="0" kern="1200" noProof="0" err="1">
                          <a:solidFill>
                            <a:schemeClr val="dk1"/>
                          </a:solidFill>
                          <a:effectLst/>
                          <a:latin typeface="Verdana"/>
                          <a:ea typeface="+mn-ea"/>
                          <a:cs typeface="+mn-cs"/>
                        </a:rPr>
                        <a:t>realizadas</a:t>
                      </a:r>
                      <a:r>
                        <a:rPr lang="en-US" sz="1050" b="0" kern="1200" noProof="0">
                          <a:solidFill>
                            <a:schemeClr val="dk1"/>
                          </a:solidFill>
                          <a:effectLst/>
                          <a:latin typeface="Verdana"/>
                          <a:ea typeface="+mn-ea"/>
                          <a:cs typeface="+mn-cs"/>
                        </a:rPr>
                        <a:t> </a:t>
                      </a:r>
                      <a:r>
                        <a:rPr lang="en-US" sz="1050" b="0" kern="1200" noProof="0" err="1">
                          <a:solidFill>
                            <a:schemeClr val="dk1"/>
                          </a:solidFill>
                          <a:effectLst/>
                          <a:latin typeface="Verdana"/>
                          <a:ea typeface="+mn-ea"/>
                          <a:cs typeface="+mn-cs"/>
                        </a:rPr>
                        <a:t>sobre</a:t>
                      </a:r>
                      <a:r>
                        <a:rPr lang="en-US" sz="1050" b="0" kern="1200" noProof="0">
                          <a:solidFill>
                            <a:schemeClr val="dk1"/>
                          </a:solidFill>
                          <a:effectLst/>
                          <a:latin typeface="Verdana"/>
                          <a:ea typeface="+mn-ea"/>
                          <a:cs typeface="+mn-cs"/>
                        </a:rPr>
                        <a:t> la </a:t>
                      </a:r>
                      <a:r>
                        <a:rPr lang="en-US" sz="1050" b="0" kern="1200" noProof="0" err="1">
                          <a:solidFill>
                            <a:schemeClr val="dk1"/>
                          </a:solidFill>
                          <a:effectLst/>
                          <a:latin typeface="Verdana"/>
                          <a:ea typeface="+mn-ea"/>
                          <a:cs typeface="+mn-cs"/>
                        </a:rPr>
                        <a:t>semana</a:t>
                      </a:r>
                      <a:r>
                        <a:rPr lang="en-US" sz="1050" b="0" kern="1200" noProof="0">
                          <a:solidFill>
                            <a:schemeClr val="dk1"/>
                          </a:solidFill>
                          <a:effectLst/>
                          <a:latin typeface="Verdana"/>
                          <a:ea typeface="+mn-ea"/>
                          <a:cs typeface="+mn-cs"/>
                        </a:rPr>
                        <a:t> de </a:t>
                      </a:r>
                      <a:r>
                        <a:rPr lang="en-US" sz="1050" b="0" kern="1200" noProof="0" err="1">
                          <a:solidFill>
                            <a:schemeClr val="dk1"/>
                          </a:solidFill>
                          <a:effectLst/>
                          <a:latin typeface="Verdana"/>
                          <a:ea typeface="+mn-ea"/>
                          <a:cs typeface="+mn-cs"/>
                        </a:rPr>
                        <a:t>atención</a:t>
                      </a:r>
                      <a:r>
                        <a:rPr lang="en-US" sz="1050" b="0" kern="1200" noProof="0">
                          <a:solidFill>
                            <a:schemeClr val="dk1"/>
                          </a:solidFill>
                          <a:effectLst/>
                          <a:latin typeface="Verdana"/>
                          <a:ea typeface="+mn-ea"/>
                          <a:cs typeface="+mn-cs"/>
                        </a:rPr>
                        <a:t> al </a:t>
                      </a:r>
                      <a:r>
                        <a:rPr lang="en-US" sz="1050" b="0" kern="1200" noProof="0" err="1">
                          <a:solidFill>
                            <a:schemeClr val="dk1"/>
                          </a:solidFill>
                          <a:effectLst/>
                          <a:latin typeface="Verdana"/>
                          <a:ea typeface="+mn-ea"/>
                          <a:cs typeface="+mn-cs"/>
                        </a:rPr>
                        <a:t>ciudadano</a:t>
                      </a:r>
                      <a:endParaRPr lang="en-US" sz="1050" b="0" kern="1200">
                        <a:solidFill>
                          <a:schemeClr val="dk1"/>
                        </a:solidFill>
                        <a:effectLst/>
                        <a:latin typeface="Verdana"/>
                        <a:ea typeface="+mn-ea"/>
                        <a:cs typeface="+mn-cs"/>
                      </a:endParaRPr>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a:txBody>
                    <a:bodyPr/>
                    <a:lstStyle/>
                    <a:p>
                      <a:pPr lvl="0" algn="ctr">
                        <a:buNone/>
                      </a:pPr>
                      <a:r>
                        <a:rPr lang="es-MX" sz="1050" b="0">
                          <a:effectLst/>
                          <a:latin typeface="Verdana"/>
                        </a:rPr>
                        <a:t>Julio - Agosto</a:t>
                      </a:r>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a:txBody>
                    <a:bodyPr/>
                    <a:lstStyle/>
                    <a:p>
                      <a:pPr lvl="0" algn="ctr">
                        <a:buNone/>
                      </a:pPr>
                      <a:r>
                        <a:rPr lang="es-MX" sz="1100" b="0" i="0" u="none" strike="noStrike" noProof="0">
                          <a:solidFill>
                            <a:srgbClr val="000000"/>
                          </a:solidFill>
                          <a:effectLst/>
                          <a:latin typeface="Verdana"/>
                        </a:rPr>
                        <a:t>Secretaria General / Proceso de Relacionamiento Estado Ciudadano</a:t>
                      </a:r>
                      <a:endParaRPr lang="en-US" b="0"/>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extLst>
                  <a:ext uri="{0D108BD9-81ED-4DB2-BD59-A6C34878D82A}">
                    <a16:rowId xmlns:a16="http://schemas.microsoft.com/office/drawing/2014/main" val="1642285719"/>
                  </a:ext>
                </a:extLst>
              </a:tr>
            </a:tbl>
          </a:graphicData>
        </a:graphic>
      </p:graphicFrame>
      <p:graphicFrame>
        <p:nvGraphicFramePr>
          <p:cNvPr id="10" name="Table 9">
            <a:extLst>
              <a:ext uri="{FF2B5EF4-FFF2-40B4-BE49-F238E27FC236}">
                <a16:creationId xmlns:a16="http://schemas.microsoft.com/office/drawing/2014/main" id="{2F670B11-ED78-3850-BD2D-A53F361FF2DB}"/>
              </a:ext>
            </a:extLst>
          </p:cNvPr>
          <p:cNvGraphicFramePr>
            <a:graphicFrameLocks noGrp="1"/>
          </p:cNvGraphicFramePr>
          <p:nvPr>
            <p:extLst>
              <p:ext uri="{D42A27DB-BD31-4B8C-83A1-F6EECF244321}">
                <p14:modId xmlns:p14="http://schemas.microsoft.com/office/powerpoint/2010/main" val="1976198554"/>
              </p:ext>
            </p:extLst>
          </p:nvPr>
        </p:nvGraphicFramePr>
        <p:xfrm>
          <a:off x="3740150" y="2331720"/>
          <a:ext cx="4711700" cy="1143000"/>
        </p:xfrm>
        <a:graphic>
          <a:graphicData uri="http://schemas.openxmlformats.org/drawingml/2006/table">
            <a:tbl>
              <a:tblPr bandRow="1">
                <a:tableStyleId>{5C22544A-7EE6-4342-B048-85BDC9FD1C3A}</a:tableStyleId>
              </a:tblPr>
              <a:tblGrid>
                <a:gridCol w="4711700">
                  <a:extLst>
                    <a:ext uri="{9D8B030D-6E8A-4147-A177-3AD203B41FA5}">
                      <a16:colId xmlns:a16="http://schemas.microsoft.com/office/drawing/2014/main" val="1389264591"/>
                    </a:ext>
                  </a:extLst>
                </a:gridCol>
              </a:tblGrid>
              <a:tr h="1143000">
                <a:tc>
                  <a:txBody>
                    <a:bodyPr/>
                    <a:lstStyle/>
                    <a:p>
                      <a:endParaRPr lang="en-US">
                        <a:effectLst/>
                      </a:endParaRPr>
                    </a:p>
                  </a:txBody>
                  <a:tcPr marL="0" marR="0" marT="0" marB="0" anchor="ctr">
                    <a:lnL>
                      <a:noFill/>
                    </a:lnL>
                    <a:lnR>
                      <a:noFill/>
                    </a:lnR>
                    <a:lnT>
                      <a:noFill/>
                    </a:lnT>
                    <a:lnB>
                      <a:noFill/>
                    </a:lnB>
                    <a:noFill/>
                  </a:tcPr>
                </a:tc>
                <a:extLst>
                  <a:ext uri="{0D108BD9-81ED-4DB2-BD59-A6C34878D82A}">
                    <a16:rowId xmlns:a16="http://schemas.microsoft.com/office/drawing/2014/main" val="3670518123"/>
                  </a:ext>
                </a:extLst>
              </a:tr>
            </a:tbl>
          </a:graphicData>
        </a:graphic>
      </p:graphicFrame>
    </p:spTree>
    <p:extLst>
      <p:ext uri="{BB962C8B-B14F-4D97-AF65-F5344CB8AC3E}">
        <p14:creationId xmlns:p14="http://schemas.microsoft.com/office/powerpoint/2010/main" val="4084638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0C0704-4035-59F0-DBCD-1B974AC00E25}"/>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8B86170A-49E1-4973-D8D7-42F1453AF3D2}"/>
              </a:ext>
            </a:extLst>
          </p:cNvPr>
          <p:cNvSpPr txBox="1"/>
          <p:nvPr/>
        </p:nvSpPr>
        <p:spPr>
          <a:xfrm>
            <a:off x="4981752" y="6639446"/>
            <a:ext cx="2228495" cy="261610"/>
          </a:xfrm>
          <a:prstGeom prst="rect">
            <a:avLst/>
          </a:prstGeom>
          <a:noFill/>
        </p:spPr>
        <p:txBody>
          <a:bodyPr wrap="none" rtlCol="0">
            <a:spAutoFit/>
          </a:bodyPr>
          <a:lstStyle/>
          <a:p>
            <a:pPr algn="ctr"/>
            <a:r>
              <a:rPr lang="es-CO" sz="1100" b="1">
                <a:solidFill>
                  <a:schemeClr val="bg1"/>
                </a:solidFill>
                <a:latin typeface="Verdana" panose="020B0604030504040204" pitchFamily="34" charset="0"/>
              </a:rPr>
              <a:t>www.---------------.gov.co</a:t>
            </a:r>
          </a:p>
        </p:txBody>
      </p:sp>
      <p:sp>
        <p:nvSpPr>
          <p:cNvPr id="8" name="CuadroTexto 7">
            <a:extLst>
              <a:ext uri="{FF2B5EF4-FFF2-40B4-BE49-F238E27FC236}">
                <a16:creationId xmlns:a16="http://schemas.microsoft.com/office/drawing/2014/main" id="{3A127CBB-5EB8-F00B-CD5E-C1F766738308}"/>
              </a:ext>
            </a:extLst>
          </p:cNvPr>
          <p:cNvSpPr txBox="1"/>
          <p:nvPr/>
        </p:nvSpPr>
        <p:spPr>
          <a:xfrm>
            <a:off x="3289561" y="861346"/>
            <a:ext cx="69059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CO" b="1" dirty="0">
                <a:solidFill>
                  <a:srgbClr val="898989"/>
                </a:solidFill>
              </a:rPr>
              <a:t>Estrategia de Rendición de cuentas Ciudadana 2025</a:t>
            </a:r>
            <a:endParaRPr lang="es-ES" dirty="0"/>
          </a:p>
        </p:txBody>
      </p:sp>
      <p:graphicFrame>
        <p:nvGraphicFramePr>
          <p:cNvPr id="3" name="Tabla 2">
            <a:extLst>
              <a:ext uri="{FF2B5EF4-FFF2-40B4-BE49-F238E27FC236}">
                <a16:creationId xmlns:a16="http://schemas.microsoft.com/office/drawing/2014/main" id="{E155A613-B2A4-C94A-3D50-E8F99CC03226}"/>
              </a:ext>
            </a:extLst>
          </p:cNvPr>
          <p:cNvGraphicFramePr>
            <a:graphicFrameLocks noGrp="1"/>
          </p:cNvGraphicFramePr>
          <p:nvPr>
            <p:extLst>
              <p:ext uri="{D42A27DB-BD31-4B8C-83A1-F6EECF244321}">
                <p14:modId xmlns:p14="http://schemas.microsoft.com/office/powerpoint/2010/main" val="4249769805"/>
              </p:ext>
            </p:extLst>
          </p:nvPr>
        </p:nvGraphicFramePr>
        <p:xfrm>
          <a:off x="542133" y="1349040"/>
          <a:ext cx="11265990" cy="4581542"/>
        </p:xfrm>
        <a:graphic>
          <a:graphicData uri="http://schemas.openxmlformats.org/drawingml/2006/table">
            <a:tbl>
              <a:tblPr bandRow="1">
                <a:tableStyleId>{5C22544A-7EE6-4342-B048-85BDC9FD1C3A}</a:tableStyleId>
              </a:tblPr>
              <a:tblGrid>
                <a:gridCol w="1219200">
                  <a:extLst>
                    <a:ext uri="{9D8B030D-6E8A-4147-A177-3AD203B41FA5}">
                      <a16:colId xmlns:a16="http://schemas.microsoft.com/office/drawing/2014/main" val="3660182566"/>
                    </a:ext>
                  </a:extLst>
                </a:gridCol>
                <a:gridCol w="3425665">
                  <a:extLst>
                    <a:ext uri="{9D8B030D-6E8A-4147-A177-3AD203B41FA5}">
                      <a16:colId xmlns:a16="http://schemas.microsoft.com/office/drawing/2014/main" val="2566846450"/>
                    </a:ext>
                  </a:extLst>
                </a:gridCol>
                <a:gridCol w="608752">
                  <a:extLst>
                    <a:ext uri="{9D8B030D-6E8A-4147-A177-3AD203B41FA5}">
                      <a16:colId xmlns:a16="http://schemas.microsoft.com/office/drawing/2014/main" val="567208396"/>
                    </a:ext>
                  </a:extLst>
                </a:gridCol>
                <a:gridCol w="2026395">
                  <a:extLst>
                    <a:ext uri="{9D8B030D-6E8A-4147-A177-3AD203B41FA5}">
                      <a16:colId xmlns:a16="http://schemas.microsoft.com/office/drawing/2014/main" val="594391679"/>
                    </a:ext>
                  </a:extLst>
                </a:gridCol>
                <a:gridCol w="1073417">
                  <a:extLst>
                    <a:ext uri="{9D8B030D-6E8A-4147-A177-3AD203B41FA5}">
                      <a16:colId xmlns:a16="http://schemas.microsoft.com/office/drawing/2014/main" val="3142433872"/>
                    </a:ext>
                  </a:extLst>
                </a:gridCol>
                <a:gridCol w="2912561">
                  <a:extLst>
                    <a:ext uri="{9D8B030D-6E8A-4147-A177-3AD203B41FA5}">
                      <a16:colId xmlns:a16="http://schemas.microsoft.com/office/drawing/2014/main" val="2934999203"/>
                    </a:ext>
                  </a:extLst>
                </a:gridCol>
              </a:tblGrid>
              <a:tr h="615799">
                <a:tc>
                  <a:txBody>
                    <a:bodyPr/>
                    <a:lstStyle/>
                    <a:p>
                      <a:pPr algn="ctr" fontAlgn="base"/>
                      <a:r>
                        <a:rPr lang="es-MX" sz="1050" b="1" kern="1200">
                          <a:solidFill>
                            <a:schemeClr val="dk1"/>
                          </a:solidFill>
                          <a:effectLst/>
                          <a:latin typeface="Verdana"/>
                          <a:ea typeface="+mn-ea"/>
                          <a:cs typeface="+mn-cs"/>
                        </a:rPr>
                        <a:t>Categoría</a:t>
                      </a: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a:effectLst/>
                          <a:latin typeface="Verdana"/>
                        </a:rPr>
                        <a:t>Actividad</a:t>
                      </a:r>
                      <a:endParaRPr lang="es-MX">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a:effectLst/>
                          <a:latin typeface="Verdana"/>
                        </a:rPr>
                        <a:t>Meta</a:t>
                      </a:r>
                      <a:endParaRPr lang="es-MX">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a:effectLst/>
                          <a:latin typeface="Verdana"/>
                        </a:rPr>
                        <a:t>Producto</a:t>
                      </a:r>
                      <a:endParaRPr lang="es-MX">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a:effectLst/>
                          <a:latin typeface="Verdana"/>
                        </a:rPr>
                        <a:t>Fecha de realización</a:t>
                      </a:r>
                      <a:endParaRPr lang="es-MX">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a:effectLst/>
                          <a:latin typeface="Verdana"/>
                        </a:rPr>
                        <a:t>Dependencia Responsable</a:t>
                      </a:r>
                      <a:endParaRPr lang="es-MX">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43254029"/>
                  </a:ext>
                </a:extLst>
              </a:tr>
              <a:tr h="837486">
                <a:tc rowSpan="5">
                  <a:txBody>
                    <a:bodyPr/>
                    <a:lstStyle/>
                    <a:p>
                      <a:pPr lvl="0" algn="ctr">
                        <a:buNone/>
                      </a:pPr>
                      <a:r>
                        <a:rPr lang="es-MX" sz="1050" b="0" kern="1200">
                          <a:solidFill>
                            <a:schemeClr val="dk1"/>
                          </a:solidFill>
                          <a:effectLst/>
                          <a:latin typeface="Verdana"/>
                          <a:ea typeface="+mn-ea"/>
                          <a:cs typeface="+mn-cs"/>
                        </a:rPr>
                        <a:t>Acciones internas previas</a:t>
                      </a:r>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a:txBody>
                    <a:bodyPr/>
                    <a:lstStyle/>
                    <a:p>
                      <a:pPr lvl="0" algn="ctr">
                        <a:buNone/>
                      </a:pPr>
                      <a:r>
                        <a:rPr lang="en-US" sz="1050" b="0" kern="1200" noProof="0" err="1">
                          <a:solidFill>
                            <a:schemeClr val="dk1"/>
                          </a:solidFill>
                          <a:effectLst/>
                          <a:latin typeface="Verdana"/>
                          <a:ea typeface="+mn-ea"/>
                          <a:cs typeface="+mn-cs"/>
                        </a:rPr>
                        <a:t>Conformar</a:t>
                      </a:r>
                      <a:r>
                        <a:rPr lang="en-US" sz="1050" b="0" kern="1200" noProof="0">
                          <a:solidFill>
                            <a:schemeClr val="dk1"/>
                          </a:solidFill>
                          <a:effectLst/>
                          <a:latin typeface="Verdana"/>
                          <a:ea typeface="+mn-ea"/>
                          <a:cs typeface="+mn-cs"/>
                        </a:rPr>
                        <a:t> y </a:t>
                      </a:r>
                      <a:r>
                        <a:rPr lang="en-US" sz="1050" b="0" kern="1200" noProof="0" err="1">
                          <a:solidFill>
                            <a:schemeClr val="dk1"/>
                          </a:solidFill>
                          <a:effectLst/>
                          <a:latin typeface="Verdana"/>
                          <a:ea typeface="+mn-ea"/>
                          <a:cs typeface="+mn-cs"/>
                        </a:rPr>
                        <a:t>capacitar</a:t>
                      </a:r>
                      <a:r>
                        <a:rPr lang="en-US" sz="1050" b="0" kern="1200" noProof="0">
                          <a:solidFill>
                            <a:schemeClr val="dk1"/>
                          </a:solidFill>
                          <a:effectLst/>
                          <a:latin typeface="Verdana"/>
                          <a:ea typeface="+mn-ea"/>
                          <a:cs typeface="+mn-cs"/>
                        </a:rPr>
                        <a:t> un </a:t>
                      </a:r>
                      <a:r>
                        <a:rPr lang="en-US" sz="1050" b="0" kern="1200" noProof="0" err="1">
                          <a:solidFill>
                            <a:schemeClr val="dk1"/>
                          </a:solidFill>
                          <a:effectLst/>
                          <a:latin typeface="Verdana"/>
                          <a:ea typeface="+mn-ea"/>
                          <a:cs typeface="+mn-cs"/>
                        </a:rPr>
                        <a:t>equipo</a:t>
                      </a:r>
                      <a:r>
                        <a:rPr lang="en-US" sz="1050" b="0" kern="1200" noProof="0">
                          <a:solidFill>
                            <a:schemeClr val="dk1"/>
                          </a:solidFill>
                          <a:effectLst/>
                          <a:latin typeface="Verdana"/>
                          <a:ea typeface="+mn-ea"/>
                          <a:cs typeface="+mn-cs"/>
                        </a:rPr>
                        <a:t> de </a:t>
                      </a:r>
                      <a:r>
                        <a:rPr lang="en-US" sz="1050" b="0" kern="1200" noProof="0" err="1">
                          <a:solidFill>
                            <a:schemeClr val="dk1"/>
                          </a:solidFill>
                          <a:effectLst/>
                          <a:latin typeface="Verdana"/>
                          <a:ea typeface="+mn-ea"/>
                          <a:cs typeface="+mn-cs"/>
                        </a:rPr>
                        <a:t>trabajo</a:t>
                      </a:r>
                      <a:r>
                        <a:rPr lang="en-US" sz="1050" b="0" kern="1200" noProof="0">
                          <a:solidFill>
                            <a:schemeClr val="dk1"/>
                          </a:solidFill>
                          <a:effectLst/>
                          <a:latin typeface="Verdana"/>
                          <a:ea typeface="+mn-ea"/>
                          <a:cs typeface="+mn-cs"/>
                        </a:rPr>
                        <a:t> que </a:t>
                      </a:r>
                      <a:r>
                        <a:rPr lang="en-US" sz="1050" b="0" kern="1200" noProof="0" err="1">
                          <a:solidFill>
                            <a:schemeClr val="dk1"/>
                          </a:solidFill>
                          <a:effectLst/>
                          <a:latin typeface="Verdana"/>
                          <a:ea typeface="+mn-ea"/>
                          <a:cs typeface="+mn-cs"/>
                        </a:rPr>
                        <a:t>lidere</a:t>
                      </a:r>
                      <a:r>
                        <a:rPr lang="en-US" sz="1050" b="0" kern="1200" noProof="0">
                          <a:solidFill>
                            <a:schemeClr val="dk1"/>
                          </a:solidFill>
                          <a:effectLst/>
                          <a:latin typeface="Verdana"/>
                          <a:ea typeface="+mn-ea"/>
                          <a:cs typeface="+mn-cs"/>
                        </a:rPr>
                        <a:t> </a:t>
                      </a:r>
                      <a:r>
                        <a:rPr lang="en-US" sz="1050" b="0" kern="1200" noProof="0" err="1">
                          <a:solidFill>
                            <a:schemeClr val="dk1"/>
                          </a:solidFill>
                          <a:effectLst/>
                          <a:latin typeface="Verdana"/>
                          <a:ea typeface="+mn-ea"/>
                          <a:cs typeface="+mn-cs"/>
                        </a:rPr>
                        <a:t>el</a:t>
                      </a:r>
                      <a:r>
                        <a:rPr lang="en-US" sz="1050" b="0" kern="1200" noProof="0">
                          <a:solidFill>
                            <a:schemeClr val="dk1"/>
                          </a:solidFill>
                          <a:effectLst/>
                          <a:latin typeface="Verdana"/>
                          <a:ea typeface="+mn-ea"/>
                          <a:cs typeface="+mn-cs"/>
                        </a:rPr>
                        <a:t> </a:t>
                      </a:r>
                      <a:r>
                        <a:rPr lang="en-US" sz="1050" b="0" kern="1200" noProof="0" err="1">
                          <a:solidFill>
                            <a:schemeClr val="dk1"/>
                          </a:solidFill>
                          <a:effectLst/>
                          <a:latin typeface="Verdana"/>
                          <a:ea typeface="+mn-ea"/>
                          <a:cs typeface="+mn-cs"/>
                        </a:rPr>
                        <a:t>proceso</a:t>
                      </a:r>
                      <a:r>
                        <a:rPr lang="en-US" sz="1050" b="0" kern="1200" noProof="0">
                          <a:solidFill>
                            <a:schemeClr val="dk1"/>
                          </a:solidFill>
                          <a:effectLst/>
                          <a:latin typeface="Verdana"/>
                          <a:ea typeface="+mn-ea"/>
                          <a:cs typeface="+mn-cs"/>
                        </a:rPr>
                        <a:t> de </a:t>
                      </a:r>
                      <a:r>
                        <a:rPr lang="en-US" sz="1050" b="0" kern="1200" noProof="0" err="1">
                          <a:solidFill>
                            <a:schemeClr val="dk1"/>
                          </a:solidFill>
                          <a:effectLst/>
                          <a:latin typeface="Verdana"/>
                          <a:ea typeface="+mn-ea"/>
                          <a:cs typeface="+mn-cs"/>
                        </a:rPr>
                        <a:t>planeación</a:t>
                      </a:r>
                      <a:r>
                        <a:rPr lang="en-US" sz="1050" b="0" kern="1200" noProof="0">
                          <a:solidFill>
                            <a:schemeClr val="dk1"/>
                          </a:solidFill>
                          <a:effectLst/>
                          <a:latin typeface="Verdana"/>
                          <a:ea typeface="+mn-ea"/>
                          <a:cs typeface="+mn-cs"/>
                        </a:rPr>
                        <a:t> e </a:t>
                      </a:r>
                      <a:r>
                        <a:rPr lang="en-US" sz="1050" b="0" kern="1200" noProof="0" err="1">
                          <a:solidFill>
                            <a:schemeClr val="dk1"/>
                          </a:solidFill>
                          <a:effectLst/>
                          <a:latin typeface="Verdana"/>
                          <a:ea typeface="+mn-ea"/>
                          <a:cs typeface="+mn-cs"/>
                        </a:rPr>
                        <a:t>implementación</a:t>
                      </a:r>
                      <a:r>
                        <a:rPr lang="en-US" sz="1050" b="0" kern="1200" noProof="0">
                          <a:solidFill>
                            <a:schemeClr val="dk1"/>
                          </a:solidFill>
                          <a:effectLst/>
                          <a:latin typeface="Verdana"/>
                          <a:ea typeface="+mn-ea"/>
                          <a:cs typeface="+mn-cs"/>
                        </a:rPr>
                        <a:t> de la </a:t>
                      </a:r>
                      <a:r>
                        <a:rPr lang="en-US" sz="1050" b="0" kern="1200" noProof="0" err="1">
                          <a:solidFill>
                            <a:schemeClr val="dk1"/>
                          </a:solidFill>
                          <a:effectLst/>
                          <a:latin typeface="Verdana"/>
                          <a:ea typeface="+mn-ea"/>
                          <a:cs typeface="+mn-cs"/>
                        </a:rPr>
                        <a:t>estrategia</a:t>
                      </a:r>
                      <a:r>
                        <a:rPr lang="en-US" sz="1050" b="0" kern="1200" noProof="0">
                          <a:solidFill>
                            <a:schemeClr val="dk1"/>
                          </a:solidFill>
                          <a:effectLst/>
                          <a:latin typeface="Verdana"/>
                          <a:ea typeface="+mn-ea"/>
                          <a:cs typeface="+mn-cs"/>
                        </a:rPr>
                        <a:t> de </a:t>
                      </a:r>
                      <a:r>
                        <a:rPr lang="en-US" sz="1050" b="0" kern="1200" noProof="0" err="1">
                          <a:solidFill>
                            <a:schemeClr val="dk1"/>
                          </a:solidFill>
                          <a:effectLst/>
                          <a:latin typeface="Verdana"/>
                          <a:ea typeface="+mn-ea"/>
                          <a:cs typeface="+mn-cs"/>
                        </a:rPr>
                        <a:t>participación</a:t>
                      </a:r>
                      <a:r>
                        <a:rPr lang="en-US" sz="1050" b="0" kern="1200" noProof="0">
                          <a:solidFill>
                            <a:schemeClr val="dk1"/>
                          </a:solidFill>
                          <a:effectLst/>
                          <a:latin typeface="Verdana"/>
                          <a:ea typeface="+mn-ea"/>
                          <a:cs typeface="+mn-cs"/>
                        </a:rPr>
                        <a:t> </a:t>
                      </a:r>
                      <a:r>
                        <a:rPr lang="en-US" sz="1050" b="0" kern="1200" noProof="0" err="1">
                          <a:solidFill>
                            <a:schemeClr val="dk1"/>
                          </a:solidFill>
                          <a:effectLst/>
                          <a:latin typeface="Verdana"/>
                          <a:ea typeface="+mn-ea"/>
                          <a:cs typeface="+mn-cs"/>
                        </a:rPr>
                        <a:t>ciudadana</a:t>
                      </a:r>
                      <a:r>
                        <a:rPr lang="en-US" sz="1050" b="0" kern="1200" noProof="0">
                          <a:solidFill>
                            <a:schemeClr val="dk1"/>
                          </a:solidFill>
                          <a:effectLst/>
                          <a:latin typeface="Verdana"/>
                          <a:ea typeface="+mn-ea"/>
                          <a:cs typeface="+mn-cs"/>
                        </a:rPr>
                        <a:t> y </a:t>
                      </a:r>
                      <a:r>
                        <a:rPr lang="en-US" sz="1050" b="0" kern="1200" noProof="0" err="1">
                          <a:solidFill>
                            <a:schemeClr val="dk1"/>
                          </a:solidFill>
                          <a:effectLst/>
                          <a:latin typeface="Verdana"/>
                          <a:ea typeface="+mn-ea"/>
                          <a:cs typeface="+mn-cs"/>
                        </a:rPr>
                        <a:t>rendición</a:t>
                      </a:r>
                      <a:r>
                        <a:rPr lang="en-US" sz="1050" b="0" kern="1200" noProof="0">
                          <a:solidFill>
                            <a:schemeClr val="dk1"/>
                          </a:solidFill>
                          <a:effectLst/>
                          <a:latin typeface="Verdana"/>
                          <a:ea typeface="+mn-ea"/>
                          <a:cs typeface="+mn-cs"/>
                        </a:rPr>
                        <a:t> de </a:t>
                      </a:r>
                      <a:r>
                        <a:rPr lang="en-US" sz="1050" b="0" kern="1200" noProof="0" err="1">
                          <a:solidFill>
                            <a:schemeClr val="dk1"/>
                          </a:solidFill>
                          <a:effectLst/>
                          <a:latin typeface="Verdana"/>
                          <a:ea typeface="+mn-ea"/>
                          <a:cs typeface="+mn-cs"/>
                        </a:rPr>
                        <a:t>cuentas</a:t>
                      </a:r>
                      <a:endParaRPr lang="en-US" sz="1050" b="0" kern="1200">
                        <a:solidFill>
                          <a:schemeClr val="dk1"/>
                        </a:solidFill>
                        <a:effectLst/>
                        <a:latin typeface="Verdana"/>
                        <a:ea typeface="+mn-ea"/>
                        <a:cs typeface="+mn-cs"/>
                      </a:endParaRP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1</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Acta y correos de la designación de enlaces para la conformación del equipo</a:t>
                      </a:r>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30/04/2025</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100" b="0" i="0" u="none" strike="noStrike" baseline="0" noProof="0">
                          <a:solidFill>
                            <a:srgbClr val="000000"/>
                          </a:solidFill>
                          <a:effectLst/>
                          <a:latin typeface="Verdana"/>
                        </a:rPr>
                        <a:t>Secretaría General - Relacionamiento Estado Ciudadano /Grupo líder de Participación Ciudadana y rendición de cuentas</a:t>
                      </a:r>
                      <a:endParaRPr lang="en-US" sz="1100" b="0"/>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40565461"/>
                  </a:ext>
                </a:extLst>
              </a:tr>
              <a:tr h="837486">
                <a:tc vMerge="1">
                  <a:txBody>
                    <a:bodyPr/>
                    <a:lstStyle/>
                    <a:p>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Realizar el diagnóstico del estado actual de la participación ciudadana y rendición de cuentas en la entidad en conjunto </a:t>
                      </a:r>
                      <a:endParaRPr lang="en-US" b="0"/>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2</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n-US" sz="1050" b="0" i="0" u="none" strike="noStrike" kern="1200" baseline="0" noProof="0" err="1">
                          <a:solidFill>
                            <a:srgbClr val="000000"/>
                          </a:solidFill>
                          <a:effectLst/>
                          <a:latin typeface="Verdana"/>
                          <a:ea typeface="+mn-ea"/>
                          <a:cs typeface="+mn-cs"/>
                        </a:rPr>
                        <a:t>Formatos</a:t>
                      </a:r>
                      <a:r>
                        <a:rPr lang="en-US" sz="1050" b="0" i="0" u="none" strike="noStrike" kern="1200" baseline="0" noProof="0">
                          <a:solidFill>
                            <a:srgbClr val="000000"/>
                          </a:solidFill>
                          <a:effectLst/>
                          <a:latin typeface="Verdana"/>
                          <a:ea typeface="+mn-ea"/>
                          <a:cs typeface="+mn-cs"/>
                        </a:rPr>
                        <a:t> </a:t>
                      </a:r>
                      <a:r>
                        <a:rPr lang="en-US" sz="1050" b="0" i="0" u="none" strike="noStrike" kern="1200" baseline="0" noProof="0" err="1">
                          <a:solidFill>
                            <a:srgbClr val="000000"/>
                          </a:solidFill>
                          <a:effectLst/>
                          <a:latin typeface="Verdana"/>
                          <a:ea typeface="+mn-ea"/>
                          <a:cs typeface="+mn-cs"/>
                        </a:rPr>
                        <a:t>autodiagnosticos</a:t>
                      </a:r>
                      <a:r>
                        <a:rPr lang="en-US" sz="1050" b="0" i="0" u="none" strike="noStrike" kern="1200" baseline="0" noProof="0">
                          <a:solidFill>
                            <a:srgbClr val="000000"/>
                          </a:solidFill>
                          <a:effectLst/>
                          <a:latin typeface="Verdana"/>
                          <a:ea typeface="+mn-ea"/>
                          <a:cs typeface="+mn-cs"/>
                        </a:rPr>
                        <a:t> </a:t>
                      </a:r>
                      <a:r>
                        <a:rPr lang="en-US" sz="1050" b="0" i="0" u="none" strike="noStrike" kern="1200" baseline="0" noProof="0" err="1">
                          <a:solidFill>
                            <a:srgbClr val="000000"/>
                          </a:solidFill>
                          <a:effectLst/>
                          <a:latin typeface="Verdana"/>
                          <a:ea typeface="+mn-ea"/>
                          <a:cs typeface="+mn-cs"/>
                        </a:rPr>
                        <a:t>politicas</a:t>
                      </a:r>
                      <a:r>
                        <a:rPr lang="en-US" sz="1050" b="0" i="0" u="none" strike="noStrike" kern="1200" baseline="0" noProof="0">
                          <a:solidFill>
                            <a:srgbClr val="000000"/>
                          </a:solidFill>
                          <a:effectLst/>
                          <a:latin typeface="Verdana"/>
                          <a:ea typeface="+mn-ea"/>
                          <a:cs typeface="+mn-cs"/>
                        </a:rPr>
                        <a:t> </a:t>
                      </a:r>
                      <a:r>
                        <a:rPr lang="en-US" sz="1050" b="0" i="0" u="none" strike="noStrike" kern="1200" baseline="0" noProof="0" err="1">
                          <a:solidFill>
                            <a:srgbClr val="000000"/>
                          </a:solidFill>
                          <a:effectLst/>
                          <a:latin typeface="Verdana"/>
                          <a:ea typeface="+mn-ea"/>
                          <a:cs typeface="+mn-cs"/>
                        </a:rPr>
                        <a:t>diligenciados</a:t>
                      </a:r>
                      <a:endParaRPr lang="en-US" sz="1050" b="0" i="0" u="none" strike="noStrike" kern="1200" baseline="0" err="1">
                        <a:solidFill>
                          <a:srgbClr val="000000"/>
                        </a:solidFill>
                        <a:effectLst/>
                        <a:latin typeface="Verdana"/>
                        <a:ea typeface="+mn-ea"/>
                        <a:cs typeface="+mn-cs"/>
                      </a:endParaRP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lnSpc>
                          <a:spcPct val="100000"/>
                        </a:lnSpc>
                        <a:spcBef>
                          <a:spcPts val="0"/>
                        </a:spcBef>
                        <a:spcAft>
                          <a:spcPts val="0"/>
                        </a:spcAft>
                        <a:buNone/>
                      </a:pPr>
                      <a:r>
                        <a:rPr lang="es-MX" sz="1100" b="0" i="0" u="none" strike="noStrike" noProof="0">
                          <a:solidFill>
                            <a:srgbClr val="000000"/>
                          </a:solidFill>
                          <a:effectLst/>
                          <a:latin typeface="Verdana"/>
                        </a:rPr>
                        <a:t>30/04/2025</a:t>
                      </a:r>
                    </a:p>
                    <a:p>
                      <a:pPr lvl="0" algn="ctr">
                        <a:buNone/>
                      </a:pPr>
                      <a:endParaRPr lang="es-MX" sz="1050" b="0">
                        <a:effectLst/>
                        <a:latin typeface="Verdana"/>
                      </a:endParaRP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100" b="0" i="0" u="none" strike="noStrike" noProof="0">
                          <a:solidFill>
                            <a:srgbClr val="000000"/>
                          </a:solidFill>
                          <a:effectLst/>
                          <a:latin typeface="Verdana"/>
                        </a:rPr>
                        <a:t>Secretaría General - Relacionamiento Estado Ciudadano /Grupo líder de Participación Ciudadana y rendición de cuentas</a:t>
                      </a:r>
                      <a:endParaRPr lang="en-US" b="0"/>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359913068"/>
                  </a:ext>
                </a:extLst>
              </a:tr>
              <a:tr h="837486">
                <a:tc vMerge="1">
                  <a:txBody>
                    <a:bodyPr/>
                    <a:lstStyle/>
                    <a:p>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Realizar un taller sobre el mapa de actores y temas de </a:t>
                      </a:r>
                      <a:r>
                        <a:rPr lang="es-MX" sz="1050" b="0" i="0" u="none" strike="noStrike" baseline="0" noProof="0" err="1">
                          <a:solidFill>
                            <a:srgbClr val="000000"/>
                          </a:solidFill>
                          <a:effectLst/>
                          <a:latin typeface="Verdana"/>
                        </a:rPr>
                        <a:t>interes</a:t>
                      </a:r>
                      <a:r>
                        <a:rPr lang="es-MX" sz="1050" b="0" i="0" u="none" strike="noStrike" baseline="0" noProof="0">
                          <a:solidFill>
                            <a:srgbClr val="000000"/>
                          </a:solidFill>
                          <a:effectLst/>
                          <a:latin typeface="Verdana"/>
                        </a:rPr>
                        <a:t> para las actividades de participación y rendición de cuentas.</a:t>
                      </a:r>
                      <a:endParaRPr lang="en-US" b="0"/>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1</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planilla de asistencia presentación Matriz actores y temas de interés</a:t>
                      </a:r>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lnSpc>
                          <a:spcPct val="100000"/>
                        </a:lnSpc>
                        <a:spcBef>
                          <a:spcPts val="0"/>
                        </a:spcBef>
                        <a:spcAft>
                          <a:spcPts val="0"/>
                        </a:spcAft>
                        <a:buNone/>
                      </a:pPr>
                      <a:r>
                        <a:rPr lang="es-MX" sz="1100" b="0" i="0" u="none" strike="noStrike" noProof="0">
                          <a:solidFill>
                            <a:srgbClr val="000000"/>
                          </a:solidFill>
                          <a:effectLst/>
                          <a:latin typeface="Verdana"/>
                        </a:rPr>
                        <a:t>30/04/2025</a:t>
                      </a:r>
                    </a:p>
                    <a:p>
                      <a:pPr lvl="0" algn="ctr">
                        <a:buNone/>
                      </a:pPr>
                      <a:endParaRPr lang="es-MX" sz="1050" b="0">
                        <a:effectLst/>
                        <a:latin typeface="Verdana"/>
                      </a:endParaRP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100" b="0" i="0" u="none" strike="noStrike" noProof="0">
                          <a:solidFill>
                            <a:srgbClr val="000000"/>
                          </a:solidFill>
                          <a:effectLst/>
                          <a:latin typeface="Verdana"/>
                        </a:rPr>
                        <a:t>Secretaría General - Relacionamiento Estado Ciudadano /Grupo líder de Participación Ciudadana y rendición de cuentas</a:t>
                      </a:r>
                      <a:endParaRPr lang="en-US" b="0"/>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923482977"/>
                  </a:ext>
                </a:extLst>
              </a:tr>
              <a:tr h="837486">
                <a:tc vMerge="1">
                  <a:txBody>
                    <a:bodyPr/>
                    <a:lstStyle/>
                    <a:p>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Realizar talleres para orientar la construcción de actividades de participación y rendición de cuentas con el equipo </a:t>
                      </a:r>
                      <a:r>
                        <a:rPr lang="es-MX" sz="1050" b="0" i="0" u="none" strike="noStrike" baseline="0" noProof="0" err="1">
                          <a:solidFill>
                            <a:srgbClr val="000000"/>
                          </a:solidFill>
                          <a:effectLst/>
                          <a:latin typeface="Verdana"/>
                        </a:rPr>
                        <a:t>lider</a:t>
                      </a:r>
                      <a:r>
                        <a:rPr lang="es-MX" sz="1050" b="0" i="0" u="none" strike="noStrike" baseline="0" noProof="0">
                          <a:solidFill>
                            <a:srgbClr val="000000"/>
                          </a:solidFill>
                          <a:effectLst/>
                          <a:latin typeface="Verdana"/>
                        </a:rPr>
                        <a:t> de participación ciudadana y rendición de cuentas. </a:t>
                      </a:r>
                      <a:endParaRPr lang="en-US" b="0"/>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2</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planillas de asistencia presentación </a:t>
                      </a:r>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lnSpc>
                          <a:spcPct val="100000"/>
                        </a:lnSpc>
                        <a:spcBef>
                          <a:spcPts val="0"/>
                        </a:spcBef>
                        <a:spcAft>
                          <a:spcPts val="0"/>
                        </a:spcAft>
                        <a:buNone/>
                      </a:pPr>
                      <a:r>
                        <a:rPr lang="es-MX" sz="1100" b="0" i="0" u="none" strike="noStrike" noProof="0">
                          <a:solidFill>
                            <a:srgbClr val="000000"/>
                          </a:solidFill>
                          <a:effectLst/>
                          <a:latin typeface="Verdana"/>
                        </a:rPr>
                        <a:t>30/04/2025</a:t>
                      </a:r>
                    </a:p>
                    <a:p>
                      <a:pPr lvl="0" algn="ctr">
                        <a:buNone/>
                      </a:pPr>
                      <a:endParaRPr lang="es-MX" sz="1050" b="0">
                        <a:effectLst/>
                        <a:latin typeface="Verdana"/>
                      </a:endParaRP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100" b="0" i="0" u="none" strike="noStrike" noProof="0">
                          <a:solidFill>
                            <a:srgbClr val="000000"/>
                          </a:solidFill>
                          <a:effectLst/>
                          <a:latin typeface="Verdana"/>
                        </a:rPr>
                        <a:t>Secretaría General - Relacionamiento Estado Ciudadano /Grupo líder de Participación Ciudadana y rendición de cuentas</a:t>
                      </a:r>
                      <a:endParaRPr lang="en-US" b="0"/>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636770368"/>
                  </a:ext>
                </a:extLst>
              </a:tr>
              <a:tr h="615799">
                <a:tc vMerge="1">
                  <a:txBody>
                    <a:bodyPr/>
                    <a:lstStyle/>
                    <a:p>
                      <a:endParaRPr lang="en-US"/>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Realizar una consulta ciudadana de la estrategia de participación ciudadana y de rendición de cuentas </a:t>
                      </a:r>
                      <a:endParaRPr lang="en-US" b="0"/>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a:txBody>
                    <a:bodyPr/>
                    <a:lstStyle/>
                    <a:p>
                      <a:pPr lvl="0" algn="ctr">
                        <a:buNone/>
                      </a:pPr>
                      <a:r>
                        <a:rPr lang="es-MX" sz="1050" b="0">
                          <a:effectLst/>
                          <a:latin typeface="Verdana"/>
                        </a:rPr>
                        <a:t>1</a:t>
                      </a:r>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Informe de consulta ciudadana </a:t>
                      </a:r>
                      <a:endParaRPr lang="en-US"/>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a:txBody>
                    <a:bodyPr/>
                    <a:lstStyle/>
                    <a:p>
                      <a:pPr lvl="0" algn="ctr">
                        <a:lnSpc>
                          <a:spcPct val="100000"/>
                        </a:lnSpc>
                        <a:spcBef>
                          <a:spcPts val="0"/>
                        </a:spcBef>
                        <a:spcAft>
                          <a:spcPts val="0"/>
                        </a:spcAft>
                        <a:buNone/>
                      </a:pPr>
                      <a:r>
                        <a:rPr lang="es-MX" sz="1100" b="0" i="0" u="none" strike="noStrike" noProof="0">
                          <a:solidFill>
                            <a:srgbClr val="000000"/>
                          </a:solidFill>
                          <a:effectLst/>
                          <a:latin typeface="Verdana"/>
                        </a:rPr>
                        <a:t>05/05/2025</a:t>
                      </a:r>
                    </a:p>
                    <a:p>
                      <a:pPr lvl="0" algn="ctr">
                        <a:buNone/>
                      </a:pPr>
                      <a:endParaRPr lang="es-MX" sz="1050" b="0">
                        <a:effectLst/>
                        <a:latin typeface="Verdana"/>
                      </a:endParaRPr>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a:txBody>
                    <a:bodyPr/>
                    <a:lstStyle/>
                    <a:p>
                      <a:pPr lvl="0" algn="ctr">
                        <a:buNone/>
                      </a:pPr>
                      <a:r>
                        <a:rPr lang="es-MX" sz="1100" b="0" i="0" u="none" strike="noStrike" noProof="0">
                          <a:solidFill>
                            <a:srgbClr val="000000"/>
                          </a:solidFill>
                          <a:effectLst/>
                          <a:latin typeface="Verdana"/>
                        </a:rPr>
                        <a:t>Secretaría General - Relacionamiento Estado Ciudadano </a:t>
                      </a:r>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extLst>
                  <a:ext uri="{0D108BD9-81ED-4DB2-BD59-A6C34878D82A}">
                    <a16:rowId xmlns:a16="http://schemas.microsoft.com/office/drawing/2014/main" val="2102195417"/>
                  </a:ext>
                </a:extLst>
              </a:tr>
            </a:tbl>
          </a:graphicData>
        </a:graphic>
      </p:graphicFrame>
    </p:spTree>
    <p:extLst>
      <p:ext uri="{BB962C8B-B14F-4D97-AF65-F5344CB8AC3E}">
        <p14:creationId xmlns:p14="http://schemas.microsoft.com/office/powerpoint/2010/main" val="481372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3C0FB3-069A-90B6-C0C6-76617C75F142}"/>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F4CA3A64-36E1-3C16-D9E3-2D077B3CC29B}"/>
              </a:ext>
            </a:extLst>
          </p:cNvPr>
          <p:cNvSpPr txBox="1"/>
          <p:nvPr/>
        </p:nvSpPr>
        <p:spPr>
          <a:xfrm>
            <a:off x="4981752" y="6639446"/>
            <a:ext cx="2228495" cy="261610"/>
          </a:xfrm>
          <a:prstGeom prst="rect">
            <a:avLst/>
          </a:prstGeom>
          <a:noFill/>
        </p:spPr>
        <p:txBody>
          <a:bodyPr wrap="none" rtlCol="0">
            <a:spAutoFit/>
          </a:bodyPr>
          <a:lstStyle/>
          <a:p>
            <a:pPr algn="ctr"/>
            <a:r>
              <a:rPr lang="es-CO" sz="1100" b="1">
                <a:solidFill>
                  <a:schemeClr val="bg1"/>
                </a:solidFill>
                <a:latin typeface="Verdana" panose="020B0604030504040204" pitchFamily="34" charset="0"/>
              </a:rPr>
              <a:t>www.---------------.gov.co</a:t>
            </a:r>
          </a:p>
        </p:txBody>
      </p:sp>
      <p:sp>
        <p:nvSpPr>
          <p:cNvPr id="8" name="CuadroTexto 7">
            <a:extLst>
              <a:ext uri="{FF2B5EF4-FFF2-40B4-BE49-F238E27FC236}">
                <a16:creationId xmlns:a16="http://schemas.microsoft.com/office/drawing/2014/main" id="{D40E5E7D-8FC8-45EE-DA3E-FD88A28C1217}"/>
              </a:ext>
            </a:extLst>
          </p:cNvPr>
          <p:cNvSpPr txBox="1"/>
          <p:nvPr/>
        </p:nvSpPr>
        <p:spPr>
          <a:xfrm>
            <a:off x="3289561" y="832771"/>
            <a:ext cx="603099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CO" b="1">
                <a:solidFill>
                  <a:srgbClr val="898989"/>
                </a:solidFill>
              </a:rPr>
              <a:t>Estrategia de Participación Ciudadana 2025</a:t>
            </a:r>
            <a:endParaRPr lang="es-ES"/>
          </a:p>
        </p:txBody>
      </p:sp>
      <p:graphicFrame>
        <p:nvGraphicFramePr>
          <p:cNvPr id="3" name="Tabla 2">
            <a:extLst>
              <a:ext uri="{FF2B5EF4-FFF2-40B4-BE49-F238E27FC236}">
                <a16:creationId xmlns:a16="http://schemas.microsoft.com/office/drawing/2014/main" id="{C6A5355F-2890-E36D-0DB5-B8734D763515}"/>
              </a:ext>
            </a:extLst>
          </p:cNvPr>
          <p:cNvGraphicFramePr>
            <a:graphicFrameLocks noGrp="1"/>
          </p:cNvGraphicFramePr>
          <p:nvPr>
            <p:extLst>
              <p:ext uri="{D42A27DB-BD31-4B8C-83A1-F6EECF244321}">
                <p14:modId xmlns:p14="http://schemas.microsoft.com/office/powerpoint/2010/main" val="2412228295"/>
              </p:ext>
            </p:extLst>
          </p:nvPr>
        </p:nvGraphicFramePr>
        <p:xfrm>
          <a:off x="570708" y="1206165"/>
          <a:ext cx="11265990" cy="4990151"/>
        </p:xfrm>
        <a:graphic>
          <a:graphicData uri="http://schemas.openxmlformats.org/drawingml/2006/table">
            <a:tbl>
              <a:tblPr bandRow="1">
                <a:tableStyleId>{5C22544A-7EE6-4342-B048-85BDC9FD1C3A}</a:tableStyleId>
              </a:tblPr>
              <a:tblGrid>
                <a:gridCol w="1219200">
                  <a:extLst>
                    <a:ext uri="{9D8B030D-6E8A-4147-A177-3AD203B41FA5}">
                      <a16:colId xmlns:a16="http://schemas.microsoft.com/office/drawing/2014/main" val="3660182566"/>
                    </a:ext>
                  </a:extLst>
                </a:gridCol>
                <a:gridCol w="3425665">
                  <a:extLst>
                    <a:ext uri="{9D8B030D-6E8A-4147-A177-3AD203B41FA5}">
                      <a16:colId xmlns:a16="http://schemas.microsoft.com/office/drawing/2014/main" val="2566846450"/>
                    </a:ext>
                  </a:extLst>
                </a:gridCol>
                <a:gridCol w="608752">
                  <a:extLst>
                    <a:ext uri="{9D8B030D-6E8A-4147-A177-3AD203B41FA5}">
                      <a16:colId xmlns:a16="http://schemas.microsoft.com/office/drawing/2014/main" val="567208396"/>
                    </a:ext>
                  </a:extLst>
                </a:gridCol>
                <a:gridCol w="2026395">
                  <a:extLst>
                    <a:ext uri="{9D8B030D-6E8A-4147-A177-3AD203B41FA5}">
                      <a16:colId xmlns:a16="http://schemas.microsoft.com/office/drawing/2014/main" val="594391679"/>
                    </a:ext>
                  </a:extLst>
                </a:gridCol>
                <a:gridCol w="1073417">
                  <a:extLst>
                    <a:ext uri="{9D8B030D-6E8A-4147-A177-3AD203B41FA5}">
                      <a16:colId xmlns:a16="http://schemas.microsoft.com/office/drawing/2014/main" val="3142433872"/>
                    </a:ext>
                  </a:extLst>
                </a:gridCol>
                <a:gridCol w="2912561">
                  <a:extLst>
                    <a:ext uri="{9D8B030D-6E8A-4147-A177-3AD203B41FA5}">
                      <a16:colId xmlns:a16="http://schemas.microsoft.com/office/drawing/2014/main" val="2934999203"/>
                    </a:ext>
                  </a:extLst>
                </a:gridCol>
              </a:tblGrid>
              <a:tr h="574109">
                <a:tc>
                  <a:txBody>
                    <a:bodyPr/>
                    <a:lstStyle/>
                    <a:p>
                      <a:pPr algn="ctr" fontAlgn="base"/>
                      <a:r>
                        <a:rPr lang="es-MX" sz="1050" b="1" kern="1200">
                          <a:solidFill>
                            <a:schemeClr val="dk1"/>
                          </a:solidFill>
                          <a:effectLst/>
                          <a:latin typeface="Verdana"/>
                          <a:ea typeface="+mn-ea"/>
                          <a:cs typeface="+mn-cs"/>
                        </a:rPr>
                        <a:t>Categoría</a:t>
                      </a: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a:effectLst/>
                          <a:latin typeface="Verdana"/>
                        </a:rPr>
                        <a:t>Acción participativa </a:t>
                      </a:r>
                      <a:endParaRPr lang="es-MX">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a:effectLst/>
                          <a:latin typeface="Verdana"/>
                        </a:rPr>
                        <a:t>Meta</a:t>
                      </a:r>
                      <a:endParaRPr lang="es-MX">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a:effectLst/>
                          <a:latin typeface="Verdana"/>
                        </a:rPr>
                        <a:t>Producto</a:t>
                      </a:r>
                      <a:endParaRPr lang="es-MX">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a:effectLst/>
                          <a:latin typeface="Verdana"/>
                        </a:rPr>
                        <a:t>Fecha de realización</a:t>
                      </a:r>
                      <a:endParaRPr lang="es-MX">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a:effectLst/>
                          <a:latin typeface="Verdana"/>
                        </a:rPr>
                        <a:t>Dependencia Responsable</a:t>
                      </a:r>
                      <a:endParaRPr lang="es-MX">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43254029"/>
                  </a:ext>
                </a:extLst>
              </a:tr>
              <a:tr h="1098107">
                <a:tc rowSpan="5">
                  <a:txBody>
                    <a:bodyPr/>
                    <a:lstStyle/>
                    <a:p>
                      <a:pPr lvl="0" algn="ctr">
                        <a:buNone/>
                      </a:pPr>
                      <a:r>
                        <a:rPr lang="es-MX" sz="1050" b="0" kern="1200">
                          <a:solidFill>
                            <a:schemeClr val="dk1"/>
                          </a:solidFill>
                          <a:effectLst/>
                          <a:latin typeface="Verdana"/>
                          <a:ea typeface="+mn-ea"/>
                          <a:cs typeface="+mn-cs"/>
                        </a:rPr>
                        <a:t>Actividades participativas</a:t>
                      </a:r>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a:txBody>
                    <a:bodyPr/>
                    <a:lstStyle/>
                    <a:p>
                      <a:pPr lvl="0" algn="ctr">
                        <a:buNone/>
                      </a:pPr>
                      <a:r>
                        <a:rPr lang="en-US" sz="1050" b="0" i="0" u="none" strike="noStrike" kern="1200" baseline="0" noProof="0" err="1">
                          <a:solidFill>
                            <a:srgbClr val="000000"/>
                          </a:solidFill>
                          <a:effectLst/>
                          <a:latin typeface="Verdana"/>
                        </a:rPr>
                        <a:t>Habilitar</a:t>
                      </a:r>
                      <a:r>
                        <a:rPr lang="en-US" sz="1050" b="0" i="0" u="none" strike="noStrike" kern="1200" baseline="0" noProof="0">
                          <a:solidFill>
                            <a:srgbClr val="000000"/>
                          </a:solidFill>
                          <a:effectLst/>
                          <a:latin typeface="Verdana"/>
                        </a:rPr>
                        <a:t> un </a:t>
                      </a:r>
                      <a:r>
                        <a:rPr lang="en-US" sz="1050" b="0" i="0" u="none" strike="noStrike" kern="1200" baseline="0" noProof="0" err="1">
                          <a:solidFill>
                            <a:srgbClr val="000000"/>
                          </a:solidFill>
                          <a:effectLst/>
                          <a:latin typeface="Verdana"/>
                        </a:rPr>
                        <a:t>formulario</a:t>
                      </a:r>
                      <a:r>
                        <a:rPr lang="en-US" sz="1050" b="0" i="0" u="none" strike="noStrike" kern="1200" baseline="0" noProof="0">
                          <a:solidFill>
                            <a:srgbClr val="000000"/>
                          </a:solidFill>
                          <a:effectLst/>
                          <a:latin typeface="Verdana"/>
                        </a:rPr>
                        <a:t> </a:t>
                      </a:r>
                      <a:r>
                        <a:rPr lang="en-US" sz="1050" b="0" i="0" u="none" strike="noStrike" kern="1200" baseline="0" noProof="0" err="1">
                          <a:solidFill>
                            <a:srgbClr val="000000"/>
                          </a:solidFill>
                          <a:effectLst/>
                          <a:latin typeface="Verdana"/>
                        </a:rPr>
                        <a:t>en</a:t>
                      </a:r>
                      <a:r>
                        <a:rPr lang="en-US" sz="1050" b="0" i="0" u="none" strike="noStrike" kern="1200" baseline="0" noProof="0">
                          <a:solidFill>
                            <a:srgbClr val="000000"/>
                          </a:solidFill>
                          <a:effectLst/>
                          <a:latin typeface="Verdana"/>
                        </a:rPr>
                        <a:t> la </a:t>
                      </a:r>
                      <a:r>
                        <a:rPr lang="en-US" sz="1050" b="0" i="0" u="none" strike="noStrike" kern="1200" baseline="0" noProof="0" err="1">
                          <a:solidFill>
                            <a:srgbClr val="000000"/>
                          </a:solidFill>
                          <a:effectLst/>
                          <a:latin typeface="Verdana"/>
                        </a:rPr>
                        <a:t>plataforma</a:t>
                      </a:r>
                      <a:r>
                        <a:rPr lang="en-US" sz="1050" b="0" i="0" u="none" strike="noStrike" kern="1200" baseline="0" noProof="0">
                          <a:solidFill>
                            <a:srgbClr val="000000"/>
                          </a:solidFill>
                          <a:effectLst/>
                          <a:latin typeface="Verdana"/>
                        </a:rPr>
                        <a:t> "SUCOP" y la </a:t>
                      </a:r>
                      <a:r>
                        <a:rPr lang="en-US" sz="1050" b="0" i="0" u="none" strike="noStrike" kern="1200" baseline="0" noProof="0" err="1">
                          <a:solidFill>
                            <a:srgbClr val="000000"/>
                          </a:solidFill>
                          <a:effectLst/>
                          <a:latin typeface="Verdana"/>
                        </a:rPr>
                        <a:t>página</a:t>
                      </a:r>
                      <a:r>
                        <a:rPr lang="en-US" sz="1050" b="0" i="0" u="none" strike="noStrike" kern="1200" baseline="0" noProof="0">
                          <a:solidFill>
                            <a:srgbClr val="000000"/>
                          </a:solidFill>
                          <a:effectLst/>
                          <a:latin typeface="Verdana"/>
                        </a:rPr>
                        <a:t> web de la ANCP - CCE para </a:t>
                      </a:r>
                      <a:r>
                        <a:rPr lang="en-US" sz="1050" b="0" i="0" u="none" strike="noStrike" kern="1200" baseline="0" noProof="0" err="1">
                          <a:solidFill>
                            <a:srgbClr val="000000"/>
                          </a:solidFill>
                          <a:effectLst/>
                          <a:latin typeface="Verdana"/>
                        </a:rPr>
                        <a:t>recibir</a:t>
                      </a:r>
                      <a:r>
                        <a:rPr lang="en-US" sz="1050" b="0" i="0" u="none" strike="noStrike" kern="1200" baseline="0" noProof="0">
                          <a:solidFill>
                            <a:srgbClr val="000000"/>
                          </a:solidFill>
                          <a:effectLst/>
                          <a:latin typeface="Verdana"/>
                        </a:rPr>
                        <a:t> </a:t>
                      </a:r>
                      <a:r>
                        <a:rPr lang="en-US" sz="1050" b="0" i="0" u="none" strike="noStrike" kern="1200" baseline="0" noProof="0" err="1">
                          <a:solidFill>
                            <a:srgbClr val="000000"/>
                          </a:solidFill>
                          <a:effectLst/>
                          <a:latin typeface="Verdana"/>
                        </a:rPr>
                        <a:t>comentarios</a:t>
                      </a:r>
                      <a:r>
                        <a:rPr lang="en-US" sz="1050" b="0" i="0" u="none" strike="noStrike" kern="1200" baseline="0" noProof="0">
                          <a:solidFill>
                            <a:srgbClr val="000000"/>
                          </a:solidFill>
                          <a:effectLst/>
                          <a:latin typeface="Verdana"/>
                        </a:rPr>
                        <a:t> </a:t>
                      </a:r>
                      <a:r>
                        <a:rPr lang="en-US" sz="1050" b="0" i="0" u="none" strike="noStrike" kern="1200" baseline="0" noProof="0" err="1">
                          <a:solidFill>
                            <a:srgbClr val="000000"/>
                          </a:solidFill>
                          <a:effectLst/>
                          <a:latin typeface="Verdana"/>
                        </a:rPr>
                        <a:t>sobre</a:t>
                      </a:r>
                      <a:r>
                        <a:rPr lang="en-US" sz="1050" b="0" i="0" u="none" strike="noStrike" kern="1200" baseline="0" noProof="0">
                          <a:solidFill>
                            <a:srgbClr val="000000"/>
                          </a:solidFill>
                          <a:effectLst/>
                          <a:latin typeface="Verdana"/>
                        </a:rPr>
                        <a:t> </a:t>
                      </a:r>
                      <a:r>
                        <a:rPr lang="en-US" sz="1050" b="0" i="0" u="none" strike="noStrike" kern="1200" baseline="0" noProof="0" err="1">
                          <a:solidFill>
                            <a:srgbClr val="000000"/>
                          </a:solidFill>
                          <a:effectLst/>
                          <a:latin typeface="Verdana"/>
                        </a:rPr>
                        <a:t>el</a:t>
                      </a:r>
                      <a:r>
                        <a:rPr lang="en-US" sz="1050" b="0" i="0" u="none" strike="noStrike" kern="1200" baseline="0" noProof="0">
                          <a:solidFill>
                            <a:srgbClr val="000000"/>
                          </a:solidFill>
                          <a:effectLst/>
                          <a:latin typeface="Verdana"/>
                        </a:rPr>
                        <a:t> </a:t>
                      </a:r>
                      <a:r>
                        <a:rPr lang="en-US" sz="1050" b="0" i="0" u="none" strike="noStrike" kern="1200" baseline="0" noProof="0" err="1">
                          <a:solidFill>
                            <a:srgbClr val="000000"/>
                          </a:solidFill>
                          <a:effectLst/>
                          <a:latin typeface="Verdana"/>
                        </a:rPr>
                        <a:t>proyecto</a:t>
                      </a:r>
                      <a:r>
                        <a:rPr lang="en-US" sz="1050" b="0" i="0" u="none" strike="noStrike" kern="1200" baseline="0" noProof="0">
                          <a:solidFill>
                            <a:srgbClr val="000000"/>
                          </a:solidFill>
                          <a:effectLst/>
                          <a:latin typeface="Verdana"/>
                        </a:rPr>
                        <a:t> </a:t>
                      </a:r>
                      <a:r>
                        <a:rPr lang="en-US" sz="1050" b="0" i="0" u="none" strike="noStrike" kern="1200" baseline="0" noProof="0" err="1">
                          <a:solidFill>
                            <a:srgbClr val="000000"/>
                          </a:solidFill>
                          <a:effectLst/>
                          <a:latin typeface="Verdana"/>
                        </a:rPr>
                        <a:t>borrador</a:t>
                      </a:r>
                      <a:r>
                        <a:rPr lang="en-US" sz="1050" b="0" i="0" u="none" strike="noStrike" kern="1200" baseline="0" noProof="0">
                          <a:solidFill>
                            <a:srgbClr val="000000"/>
                          </a:solidFill>
                          <a:effectLst/>
                          <a:latin typeface="Verdana"/>
                        </a:rPr>
                        <a:t> de </a:t>
                      </a:r>
                      <a:r>
                        <a:rPr lang="en-US" sz="1050" b="0" i="0" u="none" strike="noStrike" kern="1200" baseline="0" noProof="0" err="1">
                          <a:solidFill>
                            <a:srgbClr val="000000"/>
                          </a:solidFill>
                          <a:effectLst/>
                          <a:latin typeface="Verdana"/>
                        </a:rPr>
                        <a:t>los</a:t>
                      </a:r>
                      <a:r>
                        <a:rPr lang="en-US" sz="1050" b="0" i="0" u="none" strike="noStrike" kern="1200" baseline="0" noProof="0">
                          <a:solidFill>
                            <a:srgbClr val="000000"/>
                          </a:solidFill>
                          <a:effectLst/>
                          <a:latin typeface="Verdana"/>
                        </a:rPr>
                        <a:t> </a:t>
                      </a:r>
                      <a:r>
                        <a:rPr lang="en-US" sz="1050" b="0" i="0" u="none" strike="noStrike" kern="1200" baseline="0" noProof="0" err="1">
                          <a:solidFill>
                            <a:srgbClr val="000000"/>
                          </a:solidFill>
                          <a:effectLst/>
                          <a:latin typeface="Verdana"/>
                        </a:rPr>
                        <a:t>Documentos</a:t>
                      </a:r>
                      <a:r>
                        <a:rPr lang="en-US" sz="1050" b="0" i="0" u="none" strike="noStrike" kern="1200" baseline="0" noProof="0">
                          <a:solidFill>
                            <a:srgbClr val="000000"/>
                          </a:solidFill>
                          <a:effectLst/>
                          <a:latin typeface="Verdana"/>
                        </a:rPr>
                        <a:t> Tipo.</a:t>
                      </a:r>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3</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Informe sobre la presentación de </a:t>
                      </a:r>
                      <a:br>
                        <a:rPr lang="es-MX" sz="1050" b="0" i="0" u="none" strike="noStrike" baseline="0" noProof="0">
                          <a:solidFill>
                            <a:srgbClr val="000000"/>
                          </a:solidFill>
                          <a:effectLst/>
                          <a:latin typeface="Verdana"/>
                        </a:rPr>
                      </a:br>
                      <a:r>
                        <a:rPr lang="es-MX" sz="1050" b="0" i="0" u="none" strike="noStrike" baseline="0" noProof="0">
                          <a:solidFill>
                            <a:srgbClr val="000000"/>
                          </a:solidFill>
                          <a:effectLst/>
                          <a:latin typeface="Verdana"/>
                        </a:rPr>
                        <a:t>observaciones y comentarios por parte de la ciudadanía y grupos de interés </a:t>
                      </a:r>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31/12/2025</a:t>
                      </a:r>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100" b="0" i="0" u="none" strike="noStrike" baseline="0" noProof="0">
                          <a:solidFill>
                            <a:srgbClr val="000000"/>
                          </a:solidFill>
                          <a:effectLst/>
                          <a:latin typeface="Verdana"/>
                        </a:rPr>
                        <a:t>Subdirección de Gestión Contractual</a:t>
                      </a:r>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40565461"/>
                  </a:ext>
                </a:extLst>
              </a:tr>
              <a:tr h="1098107">
                <a:tc vMerge="1">
                  <a:txBody>
                    <a:bodyPr/>
                    <a:lstStyle/>
                    <a:p>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Habilitar de un formulario en la plataforma "SUCOP" y la página web de la ANCP - CCE para recibir comentarios sobre la elaboración o actualización de guías, manuales y participación en los proyectos normativos.</a:t>
                      </a:r>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8</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n-US" sz="1050" b="0" i="0" u="none" strike="noStrike" kern="1200" baseline="0" noProof="0">
                          <a:solidFill>
                            <a:srgbClr val="000000"/>
                          </a:solidFill>
                          <a:effectLst/>
                          <a:latin typeface="Verdana"/>
                        </a:rPr>
                        <a:t>Informe </a:t>
                      </a:r>
                      <a:r>
                        <a:rPr lang="en-US" sz="1050" b="0" i="0" u="none" strike="noStrike" kern="1200" baseline="0" noProof="0" err="1">
                          <a:solidFill>
                            <a:srgbClr val="000000"/>
                          </a:solidFill>
                          <a:effectLst/>
                          <a:latin typeface="Verdana"/>
                        </a:rPr>
                        <a:t>sobre</a:t>
                      </a:r>
                      <a:r>
                        <a:rPr lang="en-US" sz="1050" b="0" i="0" u="none" strike="noStrike" kern="1200" baseline="0" noProof="0">
                          <a:solidFill>
                            <a:srgbClr val="000000"/>
                          </a:solidFill>
                          <a:effectLst/>
                          <a:latin typeface="Verdana"/>
                        </a:rPr>
                        <a:t> la </a:t>
                      </a:r>
                      <a:r>
                        <a:rPr lang="en-US" sz="1050" b="0" i="0" u="none" strike="noStrike" kern="1200" baseline="0" noProof="0" err="1">
                          <a:solidFill>
                            <a:srgbClr val="000000"/>
                          </a:solidFill>
                          <a:effectLst/>
                          <a:latin typeface="Verdana"/>
                        </a:rPr>
                        <a:t>presentación</a:t>
                      </a:r>
                      <a:r>
                        <a:rPr lang="en-US" sz="1050" b="0" i="0" u="none" strike="noStrike" kern="1200" baseline="0" noProof="0">
                          <a:solidFill>
                            <a:srgbClr val="000000"/>
                          </a:solidFill>
                          <a:effectLst/>
                          <a:latin typeface="Verdana"/>
                        </a:rPr>
                        <a:t> de </a:t>
                      </a:r>
                      <a:br>
                        <a:rPr lang="en-US" sz="1050" b="0" i="0" u="none" strike="noStrike" kern="1200" baseline="0" noProof="0">
                          <a:solidFill>
                            <a:srgbClr val="000000"/>
                          </a:solidFill>
                          <a:effectLst/>
                          <a:latin typeface="Verdana"/>
                        </a:rPr>
                      </a:br>
                      <a:r>
                        <a:rPr lang="en-US" sz="1050" b="0" i="0" u="none" strike="noStrike" kern="1200" baseline="0" noProof="0" err="1">
                          <a:solidFill>
                            <a:srgbClr val="000000"/>
                          </a:solidFill>
                          <a:effectLst/>
                          <a:latin typeface="Verdana"/>
                        </a:rPr>
                        <a:t>observaciones</a:t>
                      </a:r>
                      <a:r>
                        <a:rPr lang="en-US" sz="1050" b="0" i="0" u="none" strike="noStrike" kern="1200" baseline="0" noProof="0">
                          <a:solidFill>
                            <a:srgbClr val="000000"/>
                          </a:solidFill>
                          <a:effectLst/>
                          <a:latin typeface="Verdana"/>
                        </a:rPr>
                        <a:t> y </a:t>
                      </a:r>
                      <a:r>
                        <a:rPr lang="en-US" sz="1050" b="0" i="0" u="none" strike="noStrike" kern="1200" baseline="0" noProof="0" err="1">
                          <a:solidFill>
                            <a:srgbClr val="000000"/>
                          </a:solidFill>
                          <a:effectLst/>
                          <a:latin typeface="Verdana"/>
                        </a:rPr>
                        <a:t>comentarios</a:t>
                      </a:r>
                      <a:r>
                        <a:rPr lang="en-US" sz="1050" b="0" i="0" u="none" strike="noStrike" kern="1200" baseline="0" noProof="0">
                          <a:solidFill>
                            <a:srgbClr val="000000"/>
                          </a:solidFill>
                          <a:effectLst/>
                          <a:latin typeface="Verdana"/>
                        </a:rPr>
                        <a:t> </a:t>
                      </a:r>
                      <a:r>
                        <a:rPr lang="en-US" sz="1050" b="0" i="0" u="none" strike="noStrike" kern="1200" baseline="0" noProof="0" err="1">
                          <a:solidFill>
                            <a:srgbClr val="000000"/>
                          </a:solidFill>
                          <a:effectLst/>
                          <a:latin typeface="Verdana"/>
                        </a:rPr>
                        <a:t>por</a:t>
                      </a:r>
                      <a:r>
                        <a:rPr lang="en-US" sz="1050" b="0" i="0" u="none" strike="noStrike" kern="1200" baseline="0" noProof="0">
                          <a:solidFill>
                            <a:srgbClr val="000000"/>
                          </a:solidFill>
                          <a:effectLst/>
                          <a:latin typeface="Verdana"/>
                        </a:rPr>
                        <a:t> </a:t>
                      </a:r>
                      <a:r>
                        <a:rPr lang="en-US" sz="1050" b="0" i="0" u="none" strike="noStrike" kern="1200" baseline="0" noProof="0" err="1">
                          <a:solidFill>
                            <a:srgbClr val="000000"/>
                          </a:solidFill>
                          <a:effectLst/>
                          <a:latin typeface="Verdana"/>
                        </a:rPr>
                        <a:t>parte</a:t>
                      </a:r>
                      <a:r>
                        <a:rPr lang="en-US" sz="1050" b="0" i="0" u="none" strike="noStrike" kern="1200" baseline="0" noProof="0">
                          <a:solidFill>
                            <a:srgbClr val="000000"/>
                          </a:solidFill>
                          <a:effectLst/>
                          <a:latin typeface="Verdana"/>
                        </a:rPr>
                        <a:t> de la </a:t>
                      </a:r>
                      <a:r>
                        <a:rPr lang="en-US" sz="1050" b="0" i="0" u="none" strike="noStrike" kern="1200" baseline="0" noProof="0" err="1">
                          <a:solidFill>
                            <a:srgbClr val="000000"/>
                          </a:solidFill>
                          <a:effectLst/>
                          <a:latin typeface="Verdana"/>
                        </a:rPr>
                        <a:t>ciudadanía</a:t>
                      </a:r>
                      <a:r>
                        <a:rPr lang="en-US" sz="1050" b="0" i="0" u="none" strike="noStrike" kern="1200" baseline="0" noProof="0">
                          <a:solidFill>
                            <a:srgbClr val="000000"/>
                          </a:solidFill>
                          <a:effectLst/>
                          <a:latin typeface="Verdana"/>
                        </a:rPr>
                        <a:t> y </a:t>
                      </a:r>
                      <a:r>
                        <a:rPr lang="en-US" sz="1050" b="0" i="0" u="none" strike="noStrike" kern="1200" baseline="0" noProof="0" err="1">
                          <a:solidFill>
                            <a:srgbClr val="000000"/>
                          </a:solidFill>
                          <a:effectLst/>
                          <a:latin typeface="Verdana"/>
                        </a:rPr>
                        <a:t>grupos</a:t>
                      </a:r>
                      <a:r>
                        <a:rPr lang="en-US" sz="1050" b="0" i="0" u="none" strike="noStrike" kern="1200" baseline="0" noProof="0">
                          <a:solidFill>
                            <a:srgbClr val="000000"/>
                          </a:solidFill>
                          <a:effectLst/>
                          <a:latin typeface="Verdana"/>
                        </a:rPr>
                        <a:t> de </a:t>
                      </a:r>
                      <a:r>
                        <a:rPr lang="en-US" sz="1050" b="0" i="0" u="none" strike="noStrike" kern="1200" baseline="0" noProof="0" err="1">
                          <a:solidFill>
                            <a:srgbClr val="000000"/>
                          </a:solidFill>
                          <a:effectLst/>
                          <a:latin typeface="Verdana"/>
                        </a:rPr>
                        <a:t>interés</a:t>
                      </a:r>
                      <a:r>
                        <a:rPr lang="en-US" sz="1050" b="0" i="0" u="none" strike="noStrike" kern="1200" baseline="0" noProof="0">
                          <a:solidFill>
                            <a:srgbClr val="000000"/>
                          </a:solidFill>
                          <a:effectLst/>
                          <a:latin typeface="Verdana"/>
                        </a:rPr>
                        <a:t> </a:t>
                      </a:r>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lnSpc>
                          <a:spcPct val="100000"/>
                        </a:lnSpc>
                        <a:spcBef>
                          <a:spcPts val="0"/>
                        </a:spcBef>
                        <a:spcAft>
                          <a:spcPts val="0"/>
                        </a:spcAft>
                        <a:buNone/>
                      </a:pPr>
                      <a:r>
                        <a:rPr lang="es-MX" sz="1100" b="0" i="0" u="none" strike="noStrike" noProof="0">
                          <a:solidFill>
                            <a:srgbClr val="000000"/>
                          </a:solidFill>
                          <a:effectLst/>
                          <a:latin typeface="Verdana"/>
                        </a:rPr>
                        <a:t>31/12/2025</a:t>
                      </a:r>
                    </a:p>
                    <a:p>
                      <a:pPr lvl="0" algn="ctr">
                        <a:buNone/>
                      </a:pPr>
                      <a:endParaRPr lang="es-MX" sz="1050" b="0">
                        <a:effectLst/>
                        <a:latin typeface="Verdana"/>
                      </a:endParaRP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lnSpc>
                          <a:spcPct val="100000"/>
                        </a:lnSpc>
                        <a:spcBef>
                          <a:spcPts val="0"/>
                        </a:spcBef>
                        <a:spcAft>
                          <a:spcPts val="0"/>
                        </a:spcAft>
                        <a:buNone/>
                      </a:pPr>
                      <a:r>
                        <a:rPr lang="es-MX" sz="1100" b="0" i="0" u="none" strike="noStrike" noProof="0">
                          <a:solidFill>
                            <a:srgbClr val="000000"/>
                          </a:solidFill>
                          <a:effectLst/>
                          <a:latin typeface="Verdana"/>
                        </a:rPr>
                        <a:t>Subdirección de Gestión Contractual</a:t>
                      </a:r>
                    </a:p>
                    <a:p>
                      <a:pPr lvl="0" algn="ctr">
                        <a:buNone/>
                      </a:pPr>
                      <a:endParaRPr lang="es-MX" sz="1100" b="0" i="0" u="none" strike="noStrike" noProof="0">
                        <a:solidFill>
                          <a:srgbClr val="000000"/>
                        </a:solidFill>
                        <a:effectLst/>
                        <a:latin typeface="Verdana"/>
                      </a:endParaRP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359913068"/>
                  </a:ext>
                </a:extLst>
              </a:tr>
              <a:tr h="673033">
                <a:tc vMerge="1">
                  <a:txBody>
                    <a:bodyPr/>
                    <a:lstStyle/>
                    <a:p>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Realizar mesas de trabajo participativas con los grupos de valor </a:t>
                      </a:r>
                      <a:r>
                        <a:rPr lang="es-MX" sz="1050" b="0" i="0" u="none" strike="noStrike" baseline="0" noProof="0">
                          <a:solidFill>
                            <a:srgbClr val="000000"/>
                          </a:solidFill>
                          <a:effectLst/>
                        </a:rPr>
                        <a:t>en la creación de Mecanismos de Agregación de </a:t>
                      </a:r>
                      <a:r>
                        <a:rPr lang="es-MX" sz="1050" b="0" i="0" u="none" strike="noStrike" baseline="0" noProof="0" err="1">
                          <a:solidFill>
                            <a:srgbClr val="000000"/>
                          </a:solidFill>
                          <a:effectLst/>
                        </a:rPr>
                        <a:t>Demana</a:t>
                      </a:r>
                      <a:r>
                        <a:rPr lang="es-MX" sz="1050" b="0" i="0" u="none" strike="noStrike" baseline="0" noProof="0">
                          <a:solidFill>
                            <a:srgbClr val="000000"/>
                          </a:solidFill>
                          <a:effectLst/>
                        </a:rPr>
                        <a:t> (MAD)</a:t>
                      </a:r>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2</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Actas y listado de asistencia de las mesas de trabajo</a:t>
                      </a:r>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lnSpc>
                          <a:spcPct val="100000"/>
                        </a:lnSpc>
                        <a:spcBef>
                          <a:spcPts val="0"/>
                        </a:spcBef>
                        <a:spcAft>
                          <a:spcPts val="0"/>
                        </a:spcAft>
                        <a:buNone/>
                      </a:pPr>
                      <a:r>
                        <a:rPr lang="es-MX" sz="1100" b="0" i="0" u="none" strike="noStrike" noProof="0">
                          <a:solidFill>
                            <a:srgbClr val="000000"/>
                          </a:solidFill>
                          <a:effectLst/>
                          <a:latin typeface="Verdana"/>
                        </a:rPr>
                        <a:t>30/11/2025</a:t>
                      </a:r>
                    </a:p>
                    <a:p>
                      <a:pPr lvl="0" algn="ctr">
                        <a:buNone/>
                      </a:pPr>
                      <a:endParaRPr lang="es-MX" sz="1050" b="0">
                        <a:effectLst/>
                        <a:latin typeface="Verdana"/>
                      </a:endParaRP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lnSpc>
                          <a:spcPct val="100000"/>
                        </a:lnSpc>
                        <a:spcBef>
                          <a:spcPts val="0"/>
                        </a:spcBef>
                        <a:spcAft>
                          <a:spcPts val="0"/>
                        </a:spcAft>
                        <a:buNone/>
                      </a:pPr>
                      <a:r>
                        <a:rPr lang="es-MX" sz="1100" b="0" i="0" u="none" strike="noStrike" noProof="0">
                          <a:solidFill>
                            <a:srgbClr val="000000"/>
                          </a:solidFill>
                          <a:effectLst/>
                          <a:latin typeface="Verdana"/>
                        </a:rPr>
                        <a:t>Subdirección de Negocios</a:t>
                      </a:r>
                    </a:p>
                    <a:p>
                      <a:pPr lvl="0" algn="ctr">
                        <a:buNone/>
                      </a:pPr>
                      <a:endParaRPr lang="es-MX" sz="1100" b="0" i="0" u="none" strike="noStrike" noProof="0">
                        <a:solidFill>
                          <a:srgbClr val="000000"/>
                        </a:solidFill>
                        <a:effectLst/>
                        <a:latin typeface="Verdana"/>
                      </a:endParaRP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923482977"/>
                  </a:ext>
                </a:extLst>
              </a:tr>
              <a:tr h="755686">
                <a:tc vMerge="1">
                  <a:txBody>
                    <a:bodyPr/>
                    <a:lstStyle/>
                    <a:p>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Evaluar participativamente las capacitaciones que se realicen en el marco de la estrategia " Ruta de la Democratización de las compras públicas"</a:t>
                      </a:r>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3</a:t>
                      </a: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Informes de implementación de la ruta de la democratización de las compras públicas</a:t>
                      </a:r>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lnSpc>
                          <a:spcPct val="100000"/>
                        </a:lnSpc>
                        <a:spcBef>
                          <a:spcPts val="0"/>
                        </a:spcBef>
                        <a:spcAft>
                          <a:spcPts val="0"/>
                        </a:spcAft>
                        <a:buNone/>
                      </a:pPr>
                      <a:r>
                        <a:rPr lang="es-MX" sz="1100" b="0" i="0" u="none" strike="noStrike" noProof="0">
                          <a:solidFill>
                            <a:srgbClr val="000000"/>
                          </a:solidFill>
                          <a:effectLst/>
                          <a:latin typeface="Verdana"/>
                        </a:rPr>
                        <a:t>30/11/2025</a:t>
                      </a:r>
                    </a:p>
                    <a:p>
                      <a:pPr lvl="0" algn="ctr">
                        <a:buNone/>
                      </a:pPr>
                      <a:endParaRPr lang="es-MX" sz="1050" b="0">
                        <a:effectLst/>
                        <a:latin typeface="Verdana"/>
                      </a:endParaRPr>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100" b="0" i="0" u="none" strike="noStrike" noProof="0">
                          <a:solidFill>
                            <a:srgbClr val="000000"/>
                          </a:solidFill>
                          <a:effectLst/>
                          <a:latin typeface="Verdana"/>
                        </a:rPr>
                        <a:t>Grupo de Articulación / Dirección General</a:t>
                      </a:r>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636770368"/>
                  </a:ext>
                </a:extLst>
              </a:tr>
              <a:tr h="791109">
                <a:tc vMerge="1">
                  <a:txBody>
                    <a:bodyPr/>
                    <a:lstStyle/>
                    <a:p>
                      <a:endParaRPr lang="en-US"/>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Evaluar participativamente las acciones implementadas de racionalización del tramite registro de proveedores en SECOP II de la vigencia 2025. </a:t>
                      </a:r>
                      <a:endParaRPr lang="en-US"/>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a:txBody>
                    <a:bodyPr/>
                    <a:lstStyle/>
                    <a:p>
                      <a:pPr lvl="0" algn="ctr">
                        <a:buNone/>
                      </a:pPr>
                      <a:r>
                        <a:rPr lang="es-MX" sz="1050" b="0">
                          <a:effectLst/>
                          <a:latin typeface="Verdana"/>
                        </a:rPr>
                        <a:t>1</a:t>
                      </a:r>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Informe de resultados</a:t>
                      </a:r>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a:txBody>
                    <a:bodyPr/>
                    <a:lstStyle/>
                    <a:p>
                      <a:pPr lvl="0" algn="ctr">
                        <a:lnSpc>
                          <a:spcPct val="100000"/>
                        </a:lnSpc>
                        <a:spcBef>
                          <a:spcPts val="0"/>
                        </a:spcBef>
                        <a:spcAft>
                          <a:spcPts val="0"/>
                        </a:spcAft>
                        <a:buNone/>
                      </a:pPr>
                      <a:endParaRPr lang="es-MX" sz="1100" b="0" i="0" u="none" strike="noStrike" noProof="0">
                        <a:solidFill>
                          <a:srgbClr val="000000"/>
                        </a:solidFill>
                        <a:effectLst/>
                        <a:latin typeface="Verdana"/>
                      </a:endParaRPr>
                    </a:p>
                    <a:p>
                      <a:pPr lvl="0" algn="ctr">
                        <a:lnSpc>
                          <a:spcPct val="100000"/>
                        </a:lnSpc>
                        <a:spcBef>
                          <a:spcPts val="0"/>
                        </a:spcBef>
                        <a:spcAft>
                          <a:spcPts val="0"/>
                        </a:spcAft>
                        <a:buNone/>
                      </a:pPr>
                      <a:r>
                        <a:rPr lang="es-MX" sz="1100" b="0" i="0" u="none" strike="noStrike" noProof="0">
                          <a:solidFill>
                            <a:srgbClr val="000000"/>
                          </a:solidFill>
                          <a:effectLst/>
                          <a:latin typeface="Verdana"/>
                        </a:rPr>
                        <a:t>30/11/2025</a:t>
                      </a:r>
                    </a:p>
                    <a:p>
                      <a:pPr lvl="0" algn="ctr">
                        <a:lnSpc>
                          <a:spcPct val="100000"/>
                        </a:lnSpc>
                        <a:spcBef>
                          <a:spcPts val="0"/>
                        </a:spcBef>
                        <a:spcAft>
                          <a:spcPts val="0"/>
                        </a:spcAft>
                        <a:buNone/>
                      </a:pPr>
                      <a:endParaRPr lang="es-MX" sz="1100" b="0" i="0" u="none" strike="noStrike" noProof="0">
                        <a:solidFill>
                          <a:srgbClr val="000000"/>
                        </a:solidFill>
                        <a:effectLst/>
                        <a:latin typeface="Verdana"/>
                      </a:endParaRPr>
                    </a:p>
                    <a:p>
                      <a:pPr lvl="0" algn="ctr">
                        <a:buNone/>
                      </a:pPr>
                      <a:endParaRPr lang="es-MX" sz="1050" b="0">
                        <a:effectLst/>
                        <a:latin typeface="Verdana"/>
                      </a:endParaRPr>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a:txBody>
                    <a:bodyPr/>
                    <a:lstStyle/>
                    <a:p>
                      <a:pPr lvl="0" algn="ctr">
                        <a:buNone/>
                      </a:pPr>
                      <a:r>
                        <a:rPr lang="es-MX" sz="1100" b="0" i="0" u="none" strike="noStrike" noProof="0">
                          <a:solidFill>
                            <a:srgbClr val="000000"/>
                          </a:solidFill>
                          <a:effectLst/>
                          <a:latin typeface="Verdana"/>
                        </a:rPr>
                        <a:t>Relacionamiento Estado Ciudadano / Subdirección de IDT</a:t>
                      </a:r>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extLst>
                  <a:ext uri="{0D108BD9-81ED-4DB2-BD59-A6C34878D82A}">
                    <a16:rowId xmlns:a16="http://schemas.microsoft.com/office/drawing/2014/main" val="2102195417"/>
                  </a:ext>
                </a:extLst>
              </a:tr>
            </a:tbl>
          </a:graphicData>
        </a:graphic>
      </p:graphicFrame>
    </p:spTree>
    <p:extLst>
      <p:ext uri="{BB962C8B-B14F-4D97-AF65-F5344CB8AC3E}">
        <p14:creationId xmlns:p14="http://schemas.microsoft.com/office/powerpoint/2010/main" val="5982409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5F7BFA-8F78-20DB-5FEA-C9486356EB52}"/>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5DA63A00-934D-2A0A-4F0B-FB2C92BF972A}"/>
              </a:ext>
            </a:extLst>
          </p:cNvPr>
          <p:cNvSpPr txBox="1"/>
          <p:nvPr/>
        </p:nvSpPr>
        <p:spPr>
          <a:xfrm>
            <a:off x="4981752" y="6639446"/>
            <a:ext cx="2228495" cy="261610"/>
          </a:xfrm>
          <a:prstGeom prst="rect">
            <a:avLst/>
          </a:prstGeom>
          <a:noFill/>
        </p:spPr>
        <p:txBody>
          <a:bodyPr wrap="none" rtlCol="0">
            <a:spAutoFit/>
          </a:bodyPr>
          <a:lstStyle/>
          <a:p>
            <a:pPr algn="ctr"/>
            <a:r>
              <a:rPr lang="es-CO" sz="1100" b="1">
                <a:solidFill>
                  <a:schemeClr val="bg1"/>
                </a:solidFill>
                <a:latin typeface="Verdana" panose="020B0604030504040204" pitchFamily="34" charset="0"/>
              </a:rPr>
              <a:t>www.---------------.gov.co</a:t>
            </a:r>
          </a:p>
        </p:txBody>
      </p:sp>
      <p:sp>
        <p:nvSpPr>
          <p:cNvPr id="8" name="CuadroTexto 7">
            <a:extLst>
              <a:ext uri="{FF2B5EF4-FFF2-40B4-BE49-F238E27FC236}">
                <a16:creationId xmlns:a16="http://schemas.microsoft.com/office/drawing/2014/main" id="{4E017FB4-32F1-FD7A-8F58-1F6EC8437D5C}"/>
              </a:ext>
            </a:extLst>
          </p:cNvPr>
          <p:cNvSpPr txBox="1"/>
          <p:nvPr/>
        </p:nvSpPr>
        <p:spPr>
          <a:xfrm>
            <a:off x="3289561" y="861346"/>
            <a:ext cx="603099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CO" b="1">
                <a:solidFill>
                  <a:srgbClr val="898989"/>
                </a:solidFill>
              </a:rPr>
              <a:t>Estrategia de Participación Ciudadana 2025</a:t>
            </a:r>
            <a:endParaRPr lang="es-ES"/>
          </a:p>
        </p:txBody>
      </p:sp>
      <p:graphicFrame>
        <p:nvGraphicFramePr>
          <p:cNvPr id="3" name="Tabla 2">
            <a:extLst>
              <a:ext uri="{FF2B5EF4-FFF2-40B4-BE49-F238E27FC236}">
                <a16:creationId xmlns:a16="http://schemas.microsoft.com/office/drawing/2014/main" id="{004597D0-ED0F-FE60-6E4A-E1A6B6F5B5DF}"/>
              </a:ext>
            </a:extLst>
          </p:cNvPr>
          <p:cNvGraphicFramePr>
            <a:graphicFrameLocks noGrp="1"/>
          </p:cNvGraphicFramePr>
          <p:nvPr>
            <p:extLst>
              <p:ext uri="{D42A27DB-BD31-4B8C-83A1-F6EECF244321}">
                <p14:modId xmlns:p14="http://schemas.microsoft.com/office/powerpoint/2010/main" val="1188291465"/>
              </p:ext>
            </p:extLst>
          </p:nvPr>
        </p:nvGraphicFramePr>
        <p:xfrm>
          <a:off x="551658" y="1234740"/>
          <a:ext cx="11265990" cy="4791612"/>
        </p:xfrm>
        <a:graphic>
          <a:graphicData uri="http://schemas.openxmlformats.org/drawingml/2006/table">
            <a:tbl>
              <a:tblPr bandRow="1">
                <a:tableStyleId>{5C22544A-7EE6-4342-B048-85BDC9FD1C3A}</a:tableStyleId>
              </a:tblPr>
              <a:tblGrid>
                <a:gridCol w="1219200">
                  <a:extLst>
                    <a:ext uri="{9D8B030D-6E8A-4147-A177-3AD203B41FA5}">
                      <a16:colId xmlns:a16="http://schemas.microsoft.com/office/drawing/2014/main" val="3660182566"/>
                    </a:ext>
                  </a:extLst>
                </a:gridCol>
                <a:gridCol w="3425665">
                  <a:extLst>
                    <a:ext uri="{9D8B030D-6E8A-4147-A177-3AD203B41FA5}">
                      <a16:colId xmlns:a16="http://schemas.microsoft.com/office/drawing/2014/main" val="2566846450"/>
                    </a:ext>
                  </a:extLst>
                </a:gridCol>
                <a:gridCol w="608752">
                  <a:extLst>
                    <a:ext uri="{9D8B030D-6E8A-4147-A177-3AD203B41FA5}">
                      <a16:colId xmlns:a16="http://schemas.microsoft.com/office/drawing/2014/main" val="567208396"/>
                    </a:ext>
                  </a:extLst>
                </a:gridCol>
                <a:gridCol w="2026395">
                  <a:extLst>
                    <a:ext uri="{9D8B030D-6E8A-4147-A177-3AD203B41FA5}">
                      <a16:colId xmlns:a16="http://schemas.microsoft.com/office/drawing/2014/main" val="594391679"/>
                    </a:ext>
                  </a:extLst>
                </a:gridCol>
                <a:gridCol w="1073417">
                  <a:extLst>
                    <a:ext uri="{9D8B030D-6E8A-4147-A177-3AD203B41FA5}">
                      <a16:colId xmlns:a16="http://schemas.microsoft.com/office/drawing/2014/main" val="3142433872"/>
                    </a:ext>
                  </a:extLst>
                </a:gridCol>
                <a:gridCol w="2912561">
                  <a:extLst>
                    <a:ext uri="{9D8B030D-6E8A-4147-A177-3AD203B41FA5}">
                      <a16:colId xmlns:a16="http://schemas.microsoft.com/office/drawing/2014/main" val="2934999203"/>
                    </a:ext>
                  </a:extLst>
                </a:gridCol>
              </a:tblGrid>
              <a:tr h="570015">
                <a:tc>
                  <a:txBody>
                    <a:bodyPr/>
                    <a:lstStyle/>
                    <a:p>
                      <a:pPr algn="ctr" fontAlgn="base"/>
                      <a:r>
                        <a:rPr lang="es-MX" sz="1050" b="1" kern="1200">
                          <a:solidFill>
                            <a:schemeClr val="dk1"/>
                          </a:solidFill>
                          <a:effectLst/>
                          <a:latin typeface="Verdana"/>
                          <a:ea typeface="+mn-ea"/>
                          <a:cs typeface="+mn-cs"/>
                        </a:rPr>
                        <a:t>Categoría</a:t>
                      </a: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a:effectLst/>
                          <a:latin typeface="Verdana"/>
                        </a:rPr>
                        <a:t>Actividad</a:t>
                      </a:r>
                      <a:endParaRPr lang="es-MX">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a:effectLst/>
                          <a:latin typeface="Verdana"/>
                        </a:rPr>
                        <a:t>Meta</a:t>
                      </a:r>
                      <a:endParaRPr lang="es-MX">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a:effectLst/>
                          <a:latin typeface="Verdana"/>
                        </a:rPr>
                        <a:t>Producto</a:t>
                      </a:r>
                      <a:endParaRPr lang="es-MX">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a:effectLst/>
                          <a:latin typeface="Verdana"/>
                        </a:rPr>
                        <a:t>Fecha de realización</a:t>
                      </a:r>
                      <a:endParaRPr lang="es-MX">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base"/>
                      <a:r>
                        <a:rPr lang="es-MX" sz="1050" b="1">
                          <a:effectLst/>
                          <a:latin typeface="Verdana"/>
                        </a:rPr>
                        <a:t>Dependencia Responsable</a:t>
                      </a:r>
                      <a:endParaRPr lang="es-MX">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43254029"/>
                  </a:ext>
                </a:extLst>
              </a:tr>
              <a:tr h="1187115">
                <a:tc rowSpan="3">
                  <a:txBody>
                    <a:bodyPr/>
                    <a:lstStyle/>
                    <a:p>
                      <a:pPr lvl="0" algn="ctr">
                        <a:buNone/>
                      </a:pPr>
                      <a:r>
                        <a:rPr lang="es-MX" sz="1100" b="0" i="0" u="none" strike="noStrike" kern="1200" noProof="0">
                          <a:solidFill>
                            <a:schemeClr val="dk1"/>
                          </a:solidFill>
                          <a:effectLst/>
                          <a:latin typeface="Verdana"/>
                        </a:rPr>
                        <a:t>Actividades participativas</a:t>
                      </a:r>
                      <a:endParaRPr lang="en-US"/>
                    </a:p>
                  </a:txBody>
                  <a:tcPr anchor="ctr">
                    <a:lnL w="11744">
                      <a:solidFill>
                        <a:srgbClr val="FFFFFF"/>
                      </a:solidFill>
                    </a:lnL>
                    <a:lnR w="11744">
                      <a:solidFill>
                        <a:srgbClr val="FFFFFF"/>
                      </a:solidFill>
                    </a:lnR>
                    <a:lnT w="11744">
                      <a:solidFill>
                        <a:srgbClr val="FFFFFF"/>
                      </a:solidFill>
                    </a:lnT>
                    <a:lnB w="11744">
                      <a:solidFill>
                        <a:srgbClr val="FFFFFF"/>
                      </a:solidFill>
                    </a:lnB>
                    <a:solidFill>
                      <a:schemeClr val="accent1">
                        <a:lumMod val="40000"/>
                        <a:lumOff val="60000"/>
                      </a:schemeClr>
                    </a:solidFill>
                  </a:tcPr>
                </a:tc>
                <a:tc>
                  <a:txBody>
                    <a:bodyPr/>
                    <a:lstStyle/>
                    <a:p>
                      <a:pPr lvl="0" algn="ctr">
                        <a:buNone/>
                      </a:pPr>
                      <a:r>
                        <a:rPr lang="en-US" sz="1050" b="0" i="0" u="none" strike="noStrike" kern="1200" baseline="0" noProof="0" err="1">
                          <a:solidFill>
                            <a:srgbClr val="000000"/>
                          </a:solidFill>
                          <a:effectLst/>
                          <a:latin typeface="Verdana"/>
                        </a:rPr>
                        <a:t>Evaluar</a:t>
                      </a:r>
                      <a:r>
                        <a:rPr lang="en-US" sz="1050" b="0" i="0" u="none" strike="noStrike" kern="1200" baseline="0" noProof="0">
                          <a:solidFill>
                            <a:srgbClr val="000000"/>
                          </a:solidFill>
                          <a:effectLst/>
                          <a:latin typeface="Verdana"/>
                        </a:rPr>
                        <a:t> </a:t>
                      </a:r>
                      <a:r>
                        <a:rPr lang="en-US" sz="1050" b="0" i="0" u="none" strike="noStrike" kern="1200" baseline="0" noProof="0" err="1">
                          <a:solidFill>
                            <a:srgbClr val="000000"/>
                          </a:solidFill>
                          <a:effectLst/>
                          <a:latin typeface="Verdana"/>
                        </a:rPr>
                        <a:t>participativamente</a:t>
                      </a:r>
                      <a:r>
                        <a:rPr lang="en-US" sz="1050" b="0" i="0" u="none" strike="noStrike" kern="1200" baseline="0" noProof="0">
                          <a:solidFill>
                            <a:srgbClr val="000000"/>
                          </a:solidFill>
                          <a:effectLst/>
                          <a:latin typeface="Verdana"/>
                        </a:rPr>
                        <a:t> la </a:t>
                      </a:r>
                      <a:r>
                        <a:rPr lang="en-US" sz="1050" b="0" i="0" u="none" strike="noStrike" kern="1200" baseline="0" noProof="0" err="1">
                          <a:solidFill>
                            <a:srgbClr val="000000"/>
                          </a:solidFill>
                          <a:effectLst/>
                          <a:latin typeface="Verdana"/>
                        </a:rPr>
                        <a:t>propuesta</a:t>
                      </a:r>
                      <a:r>
                        <a:rPr lang="en-US" sz="1050" b="0" i="0" u="none" strike="noStrike" kern="1200" baseline="0" noProof="0">
                          <a:solidFill>
                            <a:srgbClr val="000000"/>
                          </a:solidFill>
                          <a:effectLst/>
                          <a:latin typeface="Verdana"/>
                        </a:rPr>
                        <a:t> de </a:t>
                      </a:r>
                      <a:r>
                        <a:rPr lang="en-US" sz="1050" b="0" i="0" u="none" strike="noStrike" kern="1200" baseline="0" noProof="0" err="1">
                          <a:solidFill>
                            <a:srgbClr val="000000"/>
                          </a:solidFill>
                          <a:effectLst/>
                          <a:latin typeface="Verdana"/>
                        </a:rPr>
                        <a:t>elaboración</a:t>
                      </a:r>
                      <a:r>
                        <a:rPr lang="en-US" sz="1050" b="0" i="0" u="none" strike="noStrike" kern="1200" baseline="0" noProof="0">
                          <a:solidFill>
                            <a:srgbClr val="000000"/>
                          </a:solidFill>
                          <a:effectLst/>
                          <a:latin typeface="Verdana"/>
                        </a:rPr>
                        <a:t> de la </a:t>
                      </a:r>
                      <a:r>
                        <a:rPr lang="en-US" sz="1050" b="0" i="0" u="none" strike="noStrike" kern="1200" baseline="0" noProof="0" err="1">
                          <a:solidFill>
                            <a:srgbClr val="000000"/>
                          </a:solidFill>
                          <a:effectLst/>
                          <a:latin typeface="Verdana"/>
                        </a:rPr>
                        <a:t>nueva</a:t>
                      </a:r>
                      <a:r>
                        <a:rPr lang="en-US" sz="1050" b="0" i="0" u="none" strike="noStrike" kern="1200" baseline="0" noProof="0">
                          <a:solidFill>
                            <a:srgbClr val="000000"/>
                          </a:solidFill>
                          <a:effectLst/>
                          <a:latin typeface="Verdana"/>
                        </a:rPr>
                        <a:t> </a:t>
                      </a:r>
                      <a:r>
                        <a:rPr lang="en-US" sz="1050" b="0" i="0" u="none" strike="noStrike" kern="1200" baseline="0" noProof="0" err="1">
                          <a:solidFill>
                            <a:srgbClr val="000000"/>
                          </a:solidFill>
                          <a:effectLst/>
                          <a:latin typeface="Verdana"/>
                        </a:rPr>
                        <a:t>plataforma</a:t>
                      </a:r>
                      <a:r>
                        <a:rPr lang="en-US" sz="1050" b="0" i="0" u="none" strike="noStrike" kern="1200" baseline="0" noProof="0">
                          <a:solidFill>
                            <a:srgbClr val="000000"/>
                          </a:solidFill>
                          <a:effectLst/>
                          <a:latin typeface="Verdana"/>
                        </a:rPr>
                        <a:t> del </a:t>
                      </a:r>
                      <a:r>
                        <a:rPr lang="en-US" sz="1050" b="0" i="0" u="none" strike="noStrike" kern="1200" baseline="0" noProof="0" err="1">
                          <a:solidFill>
                            <a:srgbClr val="000000"/>
                          </a:solidFill>
                          <a:effectLst/>
                          <a:latin typeface="Verdana"/>
                        </a:rPr>
                        <a:t>sistema</a:t>
                      </a:r>
                      <a:r>
                        <a:rPr lang="en-US" sz="1050" b="0" i="0" u="none" strike="noStrike" kern="1200" baseline="0" noProof="0">
                          <a:solidFill>
                            <a:srgbClr val="000000"/>
                          </a:solidFill>
                          <a:effectLst/>
                          <a:latin typeface="Verdana"/>
                        </a:rPr>
                        <a:t> de </a:t>
                      </a:r>
                      <a:r>
                        <a:rPr lang="en-US" sz="1050" b="0" i="0" u="none" strike="noStrike" kern="1200" baseline="0" noProof="0" err="1">
                          <a:solidFill>
                            <a:srgbClr val="000000"/>
                          </a:solidFill>
                          <a:effectLst/>
                          <a:latin typeface="Verdana"/>
                        </a:rPr>
                        <a:t>compra</a:t>
                      </a:r>
                      <a:r>
                        <a:rPr lang="en-US" sz="1050" b="0" i="0" u="none" strike="noStrike" kern="1200" baseline="0" noProof="0">
                          <a:solidFill>
                            <a:srgbClr val="000000"/>
                          </a:solidFill>
                          <a:effectLst/>
                          <a:latin typeface="Verdana"/>
                        </a:rPr>
                        <a:t> y </a:t>
                      </a:r>
                      <a:r>
                        <a:rPr lang="en-US" sz="1050" b="0" i="0" u="none" strike="noStrike" kern="1200" baseline="0" noProof="0" err="1">
                          <a:solidFill>
                            <a:srgbClr val="000000"/>
                          </a:solidFill>
                          <a:effectLst/>
                          <a:latin typeface="Verdana"/>
                        </a:rPr>
                        <a:t>contratación</a:t>
                      </a:r>
                      <a:r>
                        <a:rPr lang="en-US" sz="1050" b="0" i="0" u="none" strike="noStrike" kern="1200" baseline="0" noProof="0">
                          <a:solidFill>
                            <a:srgbClr val="000000"/>
                          </a:solidFill>
                          <a:effectLst/>
                          <a:latin typeface="Verdana"/>
                        </a:rPr>
                        <a:t> </a:t>
                      </a:r>
                      <a:r>
                        <a:rPr lang="en-US" sz="1050" b="0" i="0" u="none" strike="noStrike" kern="1200" baseline="0" noProof="0" err="1">
                          <a:solidFill>
                            <a:srgbClr val="000000"/>
                          </a:solidFill>
                          <a:effectLst/>
                          <a:latin typeface="Verdana"/>
                        </a:rPr>
                        <a:t>pública</a:t>
                      </a:r>
                      <a:r>
                        <a:rPr lang="en-US" sz="1050" b="0" i="0" u="none" strike="noStrike" kern="1200" baseline="0" noProof="0">
                          <a:solidFill>
                            <a:srgbClr val="000000"/>
                          </a:solidFill>
                          <a:effectLst/>
                          <a:latin typeface="Verdana"/>
                        </a:rPr>
                        <a:t> </a:t>
                      </a:r>
                      <a:r>
                        <a:rPr lang="en-US" sz="1050" b="0" i="0" u="none" strike="noStrike" kern="1200" baseline="0" noProof="0" err="1">
                          <a:solidFill>
                            <a:srgbClr val="000000"/>
                          </a:solidFill>
                          <a:effectLst/>
                          <a:latin typeface="Verdana"/>
                        </a:rPr>
                        <a:t>mediante</a:t>
                      </a:r>
                      <a:r>
                        <a:rPr lang="en-US" sz="1050" b="0" i="0" u="none" strike="noStrike" kern="1200" baseline="0" noProof="0">
                          <a:solidFill>
                            <a:srgbClr val="000000"/>
                          </a:solidFill>
                          <a:effectLst/>
                          <a:latin typeface="Verdana"/>
                        </a:rPr>
                        <a:t> </a:t>
                      </a:r>
                      <a:r>
                        <a:rPr lang="en-US" sz="1050" b="0" i="0" u="none" strike="noStrike" kern="1200" baseline="0" noProof="0" err="1">
                          <a:solidFill>
                            <a:srgbClr val="000000"/>
                          </a:solidFill>
                          <a:effectLst/>
                          <a:latin typeface="Verdana"/>
                        </a:rPr>
                        <a:t>una</a:t>
                      </a:r>
                      <a:r>
                        <a:rPr lang="en-US" sz="1050" b="0" i="0" u="none" strike="noStrike" kern="1200" baseline="0" noProof="0">
                          <a:solidFill>
                            <a:srgbClr val="000000"/>
                          </a:solidFill>
                          <a:effectLst/>
                          <a:latin typeface="Verdana"/>
                        </a:rPr>
                        <a:t> consulta </a:t>
                      </a:r>
                      <a:r>
                        <a:rPr lang="en-US" sz="1050" b="0" i="0" u="none" strike="noStrike" kern="1200" baseline="0" noProof="0" err="1">
                          <a:solidFill>
                            <a:srgbClr val="000000"/>
                          </a:solidFill>
                          <a:effectLst/>
                          <a:latin typeface="Verdana"/>
                        </a:rPr>
                        <a:t>ciudadana</a:t>
                      </a:r>
                      <a:r>
                        <a:rPr lang="en-US" sz="1050" b="0" i="0" u="none" strike="noStrike" kern="1200" baseline="0" noProof="0">
                          <a:solidFill>
                            <a:srgbClr val="000000"/>
                          </a:solidFill>
                          <a:effectLst/>
                          <a:latin typeface="Verdana"/>
                        </a:rPr>
                        <a:t> y mesas de </a:t>
                      </a:r>
                      <a:r>
                        <a:rPr lang="en-US" sz="1050" b="0" i="0" u="none" strike="noStrike" kern="1200" baseline="0" noProof="0" err="1">
                          <a:solidFill>
                            <a:srgbClr val="000000"/>
                          </a:solidFill>
                          <a:effectLst/>
                          <a:latin typeface="Verdana"/>
                        </a:rPr>
                        <a:t>diálogo</a:t>
                      </a:r>
                      <a:endParaRPr lang="en-US" err="1"/>
                    </a:p>
                  </a:txBody>
                  <a:tcPr anchor="ctr">
                    <a:lnL w="11744" cap="flat" cmpd="sng" algn="ctr">
                      <a:solidFill>
                        <a:srgbClr val="FFFFFF"/>
                      </a:solidFill>
                      <a:prstDash val="solid"/>
                      <a:round/>
                      <a:headEnd type="none" w="med" len="med"/>
                      <a:tailEnd type="none" w="med" len="med"/>
                    </a:lnL>
                    <a:lnR w="11744">
                      <a:solidFill>
                        <a:srgbClr val="FFFFFF"/>
                      </a:solidFill>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1</a:t>
                      </a:r>
                    </a:p>
                  </a:txBody>
                  <a:tcPr anchor="ctr">
                    <a:lnL w="11744" cap="flat" cmpd="sng" algn="ctr">
                      <a:solidFill>
                        <a:srgbClr val="FFFFFF"/>
                      </a:solidFill>
                      <a:prstDash val="solid"/>
                      <a:round/>
                      <a:headEnd type="none" w="med" len="med"/>
                      <a:tailEnd type="none" w="med" len="med"/>
                    </a:lnL>
                    <a:lnR w="11744">
                      <a:solidFill>
                        <a:srgbClr val="FFFFFF"/>
                      </a:solidFill>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Informe de resultados de la consulta ciudadana</a:t>
                      </a:r>
                      <a:endParaRPr lang="en-US"/>
                    </a:p>
                  </a:txBody>
                  <a:tcPr anchor="ctr">
                    <a:lnL w="11744" cap="flat" cmpd="sng" algn="ctr">
                      <a:solidFill>
                        <a:srgbClr val="FFFFFF"/>
                      </a:solidFill>
                      <a:prstDash val="solid"/>
                      <a:round/>
                      <a:headEnd type="none" w="med" len="med"/>
                      <a:tailEnd type="none" w="med" len="med"/>
                    </a:lnL>
                    <a:lnR w="11744">
                      <a:solidFill>
                        <a:srgbClr val="FFFFFF"/>
                      </a:solidFill>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30/06/2025</a:t>
                      </a:r>
                      <a:endParaRPr lang="en-US"/>
                    </a:p>
                  </a:txBody>
                  <a:tcPr anchor="ctr">
                    <a:lnL w="11744" cap="flat" cmpd="sng" algn="ctr">
                      <a:solidFill>
                        <a:srgbClr val="FFFFFF"/>
                      </a:solidFill>
                      <a:prstDash val="solid"/>
                      <a:round/>
                      <a:headEnd type="none" w="med" len="med"/>
                      <a:tailEnd type="none" w="med" len="med"/>
                    </a:lnL>
                    <a:lnR w="11744">
                      <a:solidFill>
                        <a:srgbClr val="FFFFFF"/>
                      </a:solidFill>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100" b="0" i="0" u="none" strike="noStrike" baseline="0" noProof="0">
                          <a:solidFill>
                            <a:srgbClr val="000000"/>
                          </a:solidFill>
                          <a:effectLst/>
                          <a:latin typeface="Verdana"/>
                        </a:rPr>
                        <a:t>Subdirección de IDT</a:t>
                      </a:r>
                      <a:endParaRPr lang="en-US"/>
                    </a:p>
                  </a:txBody>
                  <a:tcPr anchor="ctr">
                    <a:lnL w="11744">
                      <a:solidFill>
                        <a:srgbClr val="FFFFFF"/>
                      </a:solidFill>
                    </a:lnL>
                    <a:lnR w="11744">
                      <a:solidFill>
                        <a:srgbClr val="FFFFFF"/>
                      </a:solidFill>
                    </a:lnR>
                    <a:lnT w="11744">
                      <a:solidFill>
                        <a:srgbClr val="FFFFFF"/>
                      </a:solidFill>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40565461"/>
                  </a:ext>
                </a:extLst>
              </a:tr>
              <a:tr h="1243263">
                <a:tc vMerge="1">
                  <a:txBody>
                    <a:bodyPr/>
                    <a:lstStyle/>
                    <a:p>
                      <a:endParaRPr lang="en-US"/>
                    </a:p>
                  </a:txBody>
                  <a:tcPr anchor="ctr">
                    <a:lnL w="11744">
                      <a:solidFill>
                        <a:srgbClr val="FFFFFF"/>
                      </a:solidFill>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Realizar participativamente un diagnóstico sobre las necesidades de capacitación de la ciudadanía </a:t>
                      </a:r>
                      <a:endParaRPr lang="en-US"/>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s-MX" sz="1050" b="0">
                          <a:effectLst/>
                          <a:latin typeface="Verdana"/>
                        </a:rPr>
                        <a:t>1</a:t>
                      </a: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n-US" sz="1050" b="0" i="0" u="none" strike="noStrike" kern="1200" baseline="0" noProof="0">
                          <a:solidFill>
                            <a:srgbClr val="000000"/>
                          </a:solidFill>
                          <a:effectLst/>
                          <a:latin typeface="Verdana"/>
                        </a:rPr>
                        <a:t>Informe  de </a:t>
                      </a:r>
                      <a:r>
                        <a:rPr lang="en-US" sz="1050" b="0" i="0" u="none" strike="noStrike" kern="1200" baseline="0" noProof="0" err="1">
                          <a:solidFill>
                            <a:srgbClr val="000000"/>
                          </a:solidFill>
                          <a:effectLst/>
                          <a:latin typeface="Verdana"/>
                        </a:rPr>
                        <a:t>resultados</a:t>
                      </a: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lnSpc>
                          <a:spcPct val="100000"/>
                        </a:lnSpc>
                        <a:spcBef>
                          <a:spcPts val="0"/>
                        </a:spcBef>
                        <a:spcAft>
                          <a:spcPts val="0"/>
                        </a:spcAft>
                        <a:buNone/>
                      </a:pPr>
                      <a:r>
                        <a:rPr lang="es-MX" sz="1100" b="0" i="0" u="none" strike="noStrike" noProof="0">
                          <a:solidFill>
                            <a:srgbClr val="000000"/>
                          </a:solidFill>
                          <a:effectLst/>
                          <a:latin typeface="Verdana"/>
                        </a:rPr>
                        <a:t>30/06/2025</a:t>
                      </a:r>
                    </a:p>
                    <a:p>
                      <a:pPr lvl="0" algn="ctr">
                        <a:buNone/>
                      </a:pPr>
                      <a:endParaRPr lang="es-MX" sz="1050" b="0">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lnSpc>
                          <a:spcPct val="100000"/>
                        </a:lnSpc>
                        <a:spcBef>
                          <a:spcPts val="0"/>
                        </a:spcBef>
                        <a:spcAft>
                          <a:spcPts val="0"/>
                        </a:spcAft>
                        <a:buNone/>
                      </a:pPr>
                      <a:r>
                        <a:rPr lang="es-MX" sz="1100" b="0" i="0" u="none" strike="noStrike" noProof="0">
                          <a:solidFill>
                            <a:srgbClr val="000000"/>
                          </a:solidFill>
                          <a:effectLst/>
                          <a:latin typeface="Verdana"/>
                        </a:rPr>
                        <a:t>Grupo de Articulación / Dirección General</a:t>
                      </a:r>
                    </a:p>
                    <a:p>
                      <a:pPr lvl="0" algn="ctr">
                        <a:buNone/>
                      </a:pPr>
                      <a:endParaRPr lang="es-MX" sz="1100" b="0" i="0" u="none" strike="noStrike" noProof="0">
                        <a:solidFill>
                          <a:srgbClr val="000000"/>
                        </a:solidFill>
                        <a:effectLst/>
                        <a:latin typeface="Verdana"/>
                      </a:endParaRPr>
                    </a:p>
                  </a:txBody>
                  <a:tcPr anchor="ctr">
                    <a:lnL w="11744" cap="flat" cmpd="sng" algn="ctr">
                      <a:solidFill>
                        <a:srgbClr val="FFFFFF"/>
                      </a:solidFill>
                      <a:prstDash val="solid"/>
                      <a:round/>
                      <a:headEnd type="none" w="med" len="med"/>
                      <a:tailEnd type="none" w="med" len="med"/>
                    </a:lnL>
                    <a:lnR w="11744">
                      <a:solidFill>
                        <a:srgbClr val="FFFFFF"/>
                      </a:solidFill>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359913068"/>
                  </a:ext>
                </a:extLst>
              </a:tr>
              <a:tr h="1789734">
                <a:tc vMerge="1">
                  <a:txBody>
                    <a:bodyPr/>
                    <a:lstStyle/>
                    <a:p>
                      <a:endParaRPr lang="en-US"/>
                    </a:p>
                  </a:txBody>
                  <a:tcPr anchor="ctr">
                    <a:lnL w="11744">
                      <a:solidFill>
                        <a:srgbClr val="FFFFFF"/>
                      </a:solidFill>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lvl="0" algn="ctr">
                        <a:buNone/>
                      </a:pPr>
                      <a:r>
                        <a:rPr lang="en-US" sz="1050" b="0" i="0" u="none" strike="noStrike" kern="1200" baseline="0" noProof="0" err="1">
                          <a:solidFill>
                            <a:srgbClr val="000000"/>
                          </a:solidFill>
                          <a:effectLst/>
                          <a:latin typeface="Verdana"/>
                          <a:ea typeface="+mn-ea"/>
                          <a:cs typeface="+mn-cs"/>
                        </a:rPr>
                        <a:t>Realizar</a:t>
                      </a:r>
                      <a:r>
                        <a:rPr lang="en-US" sz="1050" b="0" i="0" u="none" strike="noStrike" kern="1200" baseline="0" noProof="0">
                          <a:solidFill>
                            <a:srgbClr val="000000"/>
                          </a:solidFill>
                          <a:effectLst/>
                          <a:latin typeface="Verdana"/>
                          <a:ea typeface="+mn-ea"/>
                          <a:cs typeface="+mn-cs"/>
                        </a:rPr>
                        <a:t> consulta </a:t>
                      </a:r>
                      <a:r>
                        <a:rPr lang="en-US" sz="1050" b="0" i="0" u="none" strike="noStrike" kern="1200" baseline="0" noProof="0" err="1">
                          <a:solidFill>
                            <a:srgbClr val="000000"/>
                          </a:solidFill>
                          <a:effectLst/>
                          <a:latin typeface="Verdana"/>
                          <a:ea typeface="+mn-ea"/>
                          <a:cs typeface="+mn-cs"/>
                        </a:rPr>
                        <a:t>ciudadana</a:t>
                      </a:r>
                      <a:r>
                        <a:rPr lang="en-US" sz="1050" b="0" i="0" u="none" strike="noStrike" kern="1200" baseline="0" noProof="0">
                          <a:solidFill>
                            <a:srgbClr val="000000"/>
                          </a:solidFill>
                          <a:effectLst/>
                          <a:latin typeface="Verdana"/>
                          <a:ea typeface="+mn-ea"/>
                          <a:cs typeface="+mn-cs"/>
                        </a:rPr>
                        <a:t> de </a:t>
                      </a:r>
                      <a:r>
                        <a:rPr lang="en-US" sz="1050" b="0" i="0" u="none" strike="noStrike" kern="1200" baseline="0" noProof="0" err="1">
                          <a:solidFill>
                            <a:srgbClr val="000000"/>
                          </a:solidFill>
                          <a:effectLst/>
                          <a:latin typeface="Verdana"/>
                          <a:ea typeface="+mn-ea"/>
                          <a:cs typeface="+mn-cs"/>
                        </a:rPr>
                        <a:t>los</a:t>
                      </a:r>
                      <a:r>
                        <a:rPr lang="en-US" sz="1050" b="0" i="0" u="none" strike="noStrike" kern="1200" baseline="0" noProof="0">
                          <a:solidFill>
                            <a:srgbClr val="000000"/>
                          </a:solidFill>
                          <a:effectLst/>
                          <a:latin typeface="Verdana"/>
                          <a:ea typeface="+mn-ea"/>
                          <a:cs typeface="+mn-cs"/>
                        </a:rPr>
                        <a:t> Planes </a:t>
                      </a:r>
                      <a:r>
                        <a:rPr lang="en-US" sz="1050" b="0" i="0" u="none" strike="noStrike" kern="1200" baseline="0" noProof="0" err="1">
                          <a:solidFill>
                            <a:srgbClr val="000000"/>
                          </a:solidFill>
                          <a:effectLst/>
                          <a:latin typeface="Verdana"/>
                          <a:ea typeface="+mn-ea"/>
                          <a:cs typeface="+mn-cs"/>
                        </a:rPr>
                        <a:t>Institucionales</a:t>
                      </a:r>
                      <a:r>
                        <a:rPr lang="en-US" sz="1050" b="0" i="0" u="none" strike="noStrike" kern="1200" baseline="0" noProof="0">
                          <a:solidFill>
                            <a:srgbClr val="000000"/>
                          </a:solidFill>
                          <a:effectLst/>
                          <a:latin typeface="Verdana"/>
                          <a:ea typeface="+mn-ea"/>
                          <a:cs typeface="+mn-cs"/>
                        </a:rPr>
                        <a:t> </a:t>
                      </a:r>
                      <a:r>
                        <a:rPr lang="en-US" sz="1050" b="0" i="0" u="none" strike="noStrike" kern="1200" baseline="0" noProof="0" err="1">
                          <a:solidFill>
                            <a:srgbClr val="000000"/>
                          </a:solidFill>
                          <a:effectLst/>
                          <a:latin typeface="Verdana"/>
                          <a:ea typeface="+mn-ea"/>
                          <a:cs typeface="+mn-cs"/>
                        </a:rPr>
                        <a:t>como</a:t>
                      </a:r>
                      <a:r>
                        <a:rPr lang="en-US" sz="1050" b="0" i="0" u="none" strike="noStrike" kern="1200" baseline="0" noProof="0">
                          <a:solidFill>
                            <a:srgbClr val="000000"/>
                          </a:solidFill>
                          <a:effectLst/>
                          <a:latin typeface="Verdana"/>
                          <a:ea typeface="+mn-ea"/>
                          <a:cs typeface="+mn-cs"/>
                        </a:rPr>
                        <a:t> Plan de </a:t>
                      </a:r>
                      <a:r>
                        <a:rPr lang="en-US" sz="1050" b="0" i="0" u="none" strike="noStrike" kern="1200" baseline="0" noProof="0" err="1">
                          <a:solidFill>
                            <a:srgbClr val="000000"/>
                          </a:solidFill>
                          <a:effectLst/>
                          <a:latin typeface="Verdana"/>
                          <a:ea typeface="+mn-ea"/>
                          <a:cs typeface="+mn-cs"/>
                        </a:rPr>
                        <a:t>Acción</a:t>
                      </a:r>
                      <a:r>
                        <a:rPr lang="en-US" sz="1050" b="0" i="0" u="none" strike="noStrike" kern="1200" baseline="0" noProof="0">
                          <a:solidFill>
                            <a:srgbClr val="000000"/>
                          </a:solidFill>
                          <a:effectLst/>
                          <a:latin typeface="Verdana"/>
                          <a:ea typeface="+mn-ea"/>
                          <a:cs typeface="+mn-cs"/>
                        </a:rPr>
                        <a:t> </a:t>
                      </a:r>
                      <a:r>
                        <a:rPr lang="en-US" sz="1050" b="0" i="0" u="none" strike="noStrike" kern="1200" baseline="0" noProof="0" err="1">
                          <a:solidFill>
                            <a:srgbClr val="000000"/>
                          </a:solidFill>
                          <a:effectLst/>
                          <a:latin typeface="Verdana"/>
                          <a:ea typeface="+mn-ea"/>
                          <a:cs typeface="+mn-cs"/>
                        </a:rPr>
                        <a:t>Institucional</a:t>
                      </a:r>
                      <a:r>
                        <a:rPr lang="en-US" sz="1050" b="0" i="0" u="none" strike="noStrike" kern="1200" baseline="0" noProof="0">
                          <a:solidFill>
                            <a:srgbClr val="000000"/>
                          </a:solidFill>
                          <a:effectLst/>
                          <a:latin typeface="Verdana"/>
                          <a:ea typeface="+mn-ea"/>
                          <a:cs typeface="+mn-cs"/>
                        </a:rPr>
                        <a:t> </a:t>
                      </a: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a:solidFill>
                        <a:srgbClr val="FFFFFF"/>
                      </a:solidFill>
                    </a:lnB>
                    <a:solidFill>
                      <a:schemeClr val="accent1">
                        <a:lumMod val="40000"/>
                        <a:lumOff val="60000"/>
                      </a:schemeClr>
                    </a:solidFill>
                  </a:tcPr>
                </a:tc>
                <a:tc>
                  <a:txBody>
                    <a:bodyPr/>
                    <a:lstStyle/>
                    <a:p>
                      <a:pPr lvl="0" algn="ctr">
                        <a:buNone/>
                      </a:pPr>
                      <a:r>
                        <a:rPr lang="es-MX" sz="1050" b="0">
                          <a:effectLst/>
                          <a:latin typeface="Verdana"/>
                        </a:rPr>
                        <a:t>1</a:t>
                      </a: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a:solidFill>
                        <a:srgbClr val="FFFFFF"/>
                      </a:solidFill>
                    </a:lnB>
                    <a:solidFill>
                      <a:schemeClr val="accent1">
                        <a:lumMod val="40000"/>
                        <a:lumOff val="60000"/>
                      </a:schemeClr>
                    </a:solidFill>
                  </a:tcPr>
                </a:tc>
                <a:tc>
                  <a:txBody>
                    <a:bodyPr/>
                    <a:lstStyle/>
                    <a:p>
                      <a:pPr lvl="0" algn="ctr">
                        <a:buNone/>
                      </a:pPr>
                      <a:r>
                        <a:rPr lang="es-MX" sz="1050" b="0" i="0" u="none" strike="noStrike" baseline="0" noProof="0">
                          <a:solidFill>
                            <a:srgbClr val="000000"/>
                          </a:solidFill>
                          <a:effectLst/>
                          <a:latin typeface="Verdana"/>
                        </a:rPr>
                        <a:t>Informe sobre la Consulta Ciudadana de los Planes Institucionales</a:t>
                      </a: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a:solidFill>
                        <a:srgbClr val="FFFFFF"/>
                      </a:solidFill>
                    </a:lnB>
                    <a:solidFill>
                      <a:schemeClr val="accent1">
                        <a:lumMod val="40000"/>
                        <a:lumOff val="60000"/>
                      </a:schemeClr>
                    </a:solidFill>
                  </a:tcPr>
                </a:tc>
                <a:tc>
                  <a:txBody>
                    <a:bodyPr/>
                    <a:lstStyle/>
                    <a:p>
                      <a:pPr lvl="0" algn="ctr">
                        <a:lnSpc>
                          <a:spcPct val="100000"/>
                        </a:lnSpc>
                        <a:spcBef>
                          <a:spcPts val="0"/>
                        </a:spcBef>
                        <a:spcAft>
                          <a:spcPts val="0"/>
                        </a:spcAft>
                        <a:buNone/>
                      </a:pPr>
                      <a:r>
                        <a:rPr lang="es-MX" sz="1100" b="0" i="0" u="none" strike="noStrike" noProof="0">
                          <a:solidFill>
                            <a:srgbClr val="000000"/>
                          </a:solidFill>
                          <a:effectLst/>
                          <a:latin typeface="Verdana"/>
                        </a:rPr>
                        <a:t>05/05/2025</a:t>
                      </a:r>
                    </a:p>
                    <a:p>
                      <a:pPr lvl="0" algn="ctr">
                        <a:buNone/>
                      </a:pPr>
                      <a:endParaRPr lang="es-MX" sz="1050" b="0">
                        <a:effectLst/>
                        <a:latin typeface="Verdana"/>
                      </a:endParaRPr>
                    </a:p>
                  </a:txBody>
                  <a:tcPr anchor="ctr">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a:solidFill>
                        <a:srgbClr val="FFFFFF"/>
                      </a:solidFill>
                    </a:lnB>
                    <a:solidFill>
                      <a:schemeClr val="accent1">
                        <a:lumMod val="40000"/>
                        <a:lumOff val="60000"/>
                      </a:schemeClr>
                    </a:solidFill>
                  </a:tcPr>
                </a:tc>
                <a:tc>
                  <a:txBody>
                    <a:bodyPr/>
                    <a:lstStyle/>
                    <a:p>
                      <a:pPr lvl="0" algn="ctr">
                        <a:lnSpc>
                          <a:spcPct val="100000"/>
                        </a:lnSpc>
                        <a:spcBef>
                          <a:spcPts val="0"/>
                        </a:spcBef>
                        <a:spcAft>
                          <a:spcPts val="0"/>
                        </a:spcAft>
                        <a:buNone/>
                      </a:pPr>
                      <a:r>
                        <a:rPr lang="es-MX" sz="1100" b="0" i="0" u="none" strike="noStrike" noProof="0">
                          <a:solidFill>
                            <a:srgbClr val="000000"/>
                          </a:solidFill>
                          <a:effectLst/>
                          <a:latin typeface="Verdana"/>
                        </a:rPr>
                        <a:t>Planeación, Políticas Públicas y Asuntos Internacionales</a:t>
                      </a:r>
                    </a:p>
                    <a:p>
                      <a:pPr lvl="0" algn="ctr">
                        <a:buNone/>
                      </a:pPr>
                      <a:endParaRPr lang="es-MX" sz="1100" b="0" i="0" u="none" strike="noStrike" noProof="0">
                        <a:solidFill>
                          <a:srgbClr val="000000"/>
                        </a:solidFill>
                        <a:effectLst/>
                        <a:latin typeface="Verdana"/>
                      </a:endParaRPr>
                    </a:p>
                  </a:txBody>
                  <a:tcPr anchor="ctr">
                    <a:lnL w="11744" cap="flat" cmpd="sng" algn="ctr">
                      <a:solidFill>
                        <a:srgbClr val="FFFFFF"/>
                      </a:solidFill>
                      <a:prstDash val="solid"/>
                      <a:round/>
                      <a:headEnd type="none" w="med" len="med"/>
                      <a:tailEnd type="none" w="med" len="med"/>
                    </a:lnL>
                    <a:lnR w="11744">
                      <a:solidFill>
                        <a:srgbClr val="FFFFFF"/>
                      </a:solidFill>
                    </a:lnR>
                    <a:lnT w="11744" cap="flat" cmpd="sng" algn="ctr">
                      <a:solidFill>
                        <a:srgbClr val="FFFFFF"/>
                      </a:solidFill>
                      <a:prstDash val="solid"/>
                      <a:round/>
                      <a:headEnd type="none" w="med" len="med"/>
                      <a:tailEnd type="none" w="med" len="med"/>
                    </a:lnT>
                    <a:lnB w="11744">
                      <a:solidFill>
                        <a:srgbClr val="FFFFFF"/>
                      </a:solidFill>
                    </a:lnB>
                    <a:solidFill>
                      <a:schemeClr val="accent1">
                        <a:lumMod val="40000"/>
                        <a:lumOff val="60000"/>
                      </a:schemeClr>
                    </a:solidFill>
                  </a:tcPr>
                </a:tc>
                <a:extLst>
                  <a:ext uri="{0D108BD9-81ED-4DB2-BD59-A6C34878D82A}">
                    <a16:rowId xmlns:a16="http://schemas.microsoft.com/office/drawing/2014/main" val="1923482977"/>
                  </a:ext>
                </a:extLst>
              </a:tr>
            </a:tbl>
          </a:graphicData>
        </a:graphic>
      </p:graphicFrame>
    </p:spTree>
    <p:extLst>
      <p:ext uri="{BB962C8B-B14F-4D97-AF65-F5344CB8AC3E}">
        <p14:creationId xmlns:p14="http://schemas.microsoft.com/office/powerpoint/2010/main" val="2279995294"/>
      </p:ext>
    </p:extLst>
  </p:cSld>
  <p:clrMapOvr>
    <a:masterClrMapping/>
  </p:clrMapOvr>
</p:sld>
</file>

<file path=ppt/theme/theme1.xml><?xml version="1.0" encoding="utf-8"?>
<a:theme xmlns:a="http://schemas.openxmlformats.org/drawingml/2006/main" name="Tema de Office">
  <a:themeElements>
    <a:clrScheme name="CCE">
      <a:dk1>
        <a:sysClr val="windowText" lastClr="000000"/>
      </a:dk1>
      <a:lt1>
        <a:sysClr val="window" lastClr="FFFFFF"/>
      </a:lt1>
      <a:dk2>
        <a:srgbClr val="5B5F5D"/>
      </a:dk2>
      <a:lt2>
        <a:srgbClr val="E7E6E6"/>
      </a:lt2>
      <a:accent1>
        <a:srgbClr val="FEC70C"/>
      </a:accent1>
      <a:accent2>
        <a:srgbClr val="223B78"/>
      </a:accent2>
      <a:accent3>
        <a:srgbClr val="D81429"/>
      </a:accent3>
      <a:accent4>
        <a:srgbClr val="7F2551"/>
      </a:accent4>
      <a:accent5>
        <a:srgbClr val="5B5F5D"/>
      </a:accent5>
      <a:accent6>
        <a:srgbClr val="466CCA"/>
      </a:accent6>
      <a:hlink>
        <a:srgbClr val="00B0F0"/>
      </a:hlink>
      <a:folHlink>
        <a:srgbClr val="954F72"/>
      </a:folHlink>
    </a:clrScheme>
    <a:fontScheme name="Personalizado 5">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f802891c-ec6d-4a7d-9065-8c7796b72d37" xsi:nil="true"/>
    <lcf76f155ced4ddcb4097134ff3c332f xmlns="43a3329e-f091-4e15-9abe-66bee8419108">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o" ma:contentTypeID="0x01010084C97F1FC3485D4782D43FE74E131CB2" ma:contentTypeVersion="16" ma:contentTypeDescription="Crear nuevo documento." ma:contentTypeScope="" ma:versionID="8a2f966798d1e9b14d499ed4bc4192ed">
  <xsd:schema xmlns:xsd="http://www.w3.org/2001/XMLSchema" xmlns:xs="http://www.w3.org/2001/XMLSchema" xmlns:p="http://schemas.microsoft.com/office/2006/metadata/properties" xmlns:ns2="43a3329e-f091-4e15-9abe-66bee8419108" xmlns:ns3="f802891c-ec6d-4a7d-9065-8c7796b72d37" targetNamespace="http://schemas.microsoft.com/office/2006/metadata/properties" ma:root="true" ma:fieldsID="eed3299c39c8e5f3448749c11780d84e" ns2:_="" ns3:_="">
    <xsd:import namespace="43a3329e-f091-4e15-9abe-66bee8419108"/>
    <xsd:import namespace="f802891c-ec6d-4a7d-9065-8c7796b72d3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Location"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a3329e-f091-4e15-9abe-66bee841910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Etiquetas de imagen" ma:readOnly="false" ma:fieldId="{5cf76f15-5ced-4ddc-b409-7134ff3c332f}" ma:taxonomyMulti="true" ma:sspId="d11a0eb6-ad86-4071-a759-4f0356bdcc6a" ma:termSetId="09814cd3-568e-fe90-9814-8d621ff8fb84" ma:anchorId="fba54fb3-c3e1-fe81-a776-ca4b69148c4d" ma:open="true" ma:isKeyword="false">
      <xsd:complexType>
        <xsd:sequence>
          <xsd:element ref="pc:Terms" minOccurs="0" maxOccurs="1"/>
        </xsd:sequence>
      </xsd:complexType>
    </xsd:element>
    <xsd:element name="MediaServiceLocation" ma:index="19" nillable="true" ma:displayName="Location" ma:internalName="MediaServiceLocation"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802891c-ec6d-4a7d-9065-8c7796b72d37"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73ea410f-f217-4734-bd77-3f098538e2b8}" ma:internalName="TaxCatchAll" ma:showField="CatchAllData" ma:web="f802891c-ec6d-4a7d-9065-8c7796b72d37">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Detalles de uso compartido"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83C071F-016A-46A7-A006-0860204F1C37}">
  <ds:schemaRefs>
    <ds:schemaRef ds:uri="f802891c-ec6d-4a7d-9065-8c7796b72d37"/>
    <ds:schemaRef ds:uri="http://purl.org/dc/elements/1.1/"/>
    <ds:schemaRef ds:uri="http://www.w3.org/XML/1998/namespace"/>
    <ds:schemaRef ds:uri="http://schemas.microsoft.com/office/2006/metadata/properties"/>
    <ds:schemaRef ds:uri="http://schemas.microsoft.com/office/infopath/2007/PartnerControls"/>
    <ds:schemaRef ds:uri="http://schemas.microsoft.com/office/2006/documentManagement/types"/>
    <ds:schemaRef ds:uri="http://schemas.openxmlformats.org/package/2006/metadata/core-properties"/>
    <ds:schemaRef ds:uri="43a3329e-f091-4e15-9abe-66bee8419108"/>
    <ds:schemaRef ds:uri="http://purl.org/dc/dcmitype/"/>
    <ds:schemaRef ds:uri="http://purl.org/dc/terms/"/>
  </ds:schemaRefs>
</ds:datastoreItem>
</file>

<file path=customXml/itemProps2.xml><?xml version="1.0" encoding="utf-8"?>
<ds:datastoreItem xmlns:ds="http://schemas.openxmlformats.org/officeDocument/2006/customXml" ds:itemID="{7047ECA0-2986-41FF-B46A-851487ED0EF8}">
  <ds:schemaRefs>
    <ds:schemaRef ds:uri="43a3329e-f091-4e15-9abe-66bee8419108"/>
    <ds:schemaRef ds:uri="f802891c-ec6d-4a7d-9065-8c7796b72d3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40D6F4AA-50B9-402B-8E1C-EB09875B0B67}">
  <ds:schemaRefs>
    <ds:schemaRef ds:uri="http://schemas.microsoft.com/sharepoint/v3/contenttype/forms"/>
  </ds:schemaRefs>
</ds:datastoreItem>
</file>

<file path=docMetadata/LabelInfo.xml><?xml version="1.0" encoding="utf-8"?>
<clbl:labelList xmlns:clbl="http://schemas.microsoft.com/office/2020/mipLabelMetadata">
  <clbl:label id="{7b09041e-2451-49d0-8cb1-79d5e3d8c1be}" enabled="0" method="" siteId="{7b09041e-2451-49d0-8cb1-79d5e3d8c1be}" removed="1"/>
</clbl:labelList>
</file>

<file path=docProps/app.xml><?xml version="1.0" encoding="utf-8"?>
<Properties xmlns="http://schemas.openxmlformats.org/officeDocument/2006/extended-properties" xmlns:vt="http://schemas.openxmlformats.org/officeDocument/2006/docPropsVTypes">
  <TotalTime>19</TotalTime>
  <Words>2429</Words>
  <Application>Microsoft Office PowerPoint</Application>
  <PresentationFormat>Panorámica</PresentationFormat>
  <Paragraphs>351</Paragraphs>
  <Slides>14</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14</vt:i4>
      </vt:variant>
    </vt:vector>
  </HeadingPairs>
  <TitlesOfParts>
    <vt:vector size="22" baseType="lpstr">
      <vt:lpstr>Aptos</vt:lpstr>
      <vt:lpstr>Arial</vt:lpstr>
      <vt:lpstr>Calibri</vt:lpstr>
      <vt:lpstr>Verdana</vt:lpstr>
      <vt:lpstr>Work Sans</vt:lpstr>
      <vt:lpstr>Work Sans Light</vt:lpstr>
      <vt:lpstr>Work Sans SemiBold</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William Camilo  Baracaldo Godoy</dc:creator>
  <cp:lastModifiedBy>Lorena Restrepo Herreño</cp:lastModifiedBy>
  <cp:revision>15</cp:revision>
  <dcterms:created xsi:type="dcterms:W3CDTF">2023-05-08T00:34:42Z</dcterms:created>
  <dcterms:modified xsi:type="dcterms:W3CDTF">2025-08-05T20:30:00Z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0x01010084C97F1FC3485D4782D43FE74E131CB2</vt:lpwstr>
  </property>
  <property fmtid="{D5CDD505-2E9C-101B-9397-08002B2CF9AE}" pid="3" name="MediaServiceImageTags">
    <vt:lpwstr/>
  </property>
</Properties>
</file>