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79" r:id="rId6"/>
    <p:sldId id="277" r:id="rId7"/>
    <p:sldId id="305" r:id="rId8"/>
    <p:sldId id="302" r:id="rId9"/>
    <p:sldId id="303" r:id="rId10"/>
    <p:sldId id="288" r:id="rId11"/>
    <p:sldId id="306" r:id="rId12"/>
    <p:sldId id="307" r:id="rId13"/>
    <p:sldId id="308" r:id="rId14"/>
    <p:sldId id="298" r:id="rId15"/>
    <p:sldId id="296" r:id="rId16"/>
    <p:sldId id="309" r:id="rId17"/>
    <p:sldId id="301"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AD"/>
    <a:srgbClr val="C49E41"/>
    <a:srgbClr val="93BB54"/>
    <a:srgbClr val="FFC802"/>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192" autoAdjust="0"/>
  </p:normalViewPr>
  <p:slideViewPr>
    <p:cSldViewPr snapToGrid="0">
      <p:cViewPr varScale="1">
        <p:scale>
          <a:sx n="76" d="100"/>
          <a:sy n="76" d="100"/>
        </p:scale>
        <p:origin x="582"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NCP%20-%20CCE\CONTROL%20INTERNO\seguimient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30"/>
      <c:depthPercent val="100"/>
      <c:rAngAx val="1"/>
    </c:view3D>
    <c:floor>
      <c:thickness val="0"/>
      <c:spPr>
        <a:noFill/>
        <a:ln>
          <a:noFill/>
        </a:ln>
        <a:effectLst/>
        <a:sp3d/>
      </c:spPr>
    </c:floor>
    <c:sideWall>
      <c:thickness val="0"/>
      <c:spPr>
        <a:noFill/>
        <a:ln>
          <a:noFill/>
        </a:ln>
        <a:effectLst>
          <a:outerShdw blurRad="50800" dist="38100" dir="5400000" algn="t" rotWithShape="0">
            <a:prstClr val="black">
              <a:alpha val="40000"/>
            </a:prstClr>
          </a:outerShdw>
        </a:effectLst>
        <a:sp3d/>
      </c:spPr>
    </c:sideWall>
    <c:backWall>
      <c:thickness val="0"/>
      <c:spPr>
        <a:noFill/>
        <a:ln>
          <a:noFill/>
        </a:ln>
        <a:effectLst>
          <a:outerShdw blurRad="50800" dist="38100" dir="5400000" algn="t" rotWithShape="0">
            <a:prstClr val="black">
              <a:alpha val="40000"/>
            </a:prstClr>
          </a:outerShdw>
        </a:effectLst>
        <a:sp3d/>
      </c:spPr>
    </c:backWall>
    <c:plotArea>
      <c:layout/>
      <c:bar3DChart>
        <c:barDir val="col"/>
        <c:grouping val="stacked"/>
        <c:varyColors val="0"/>
        <c:ser>
          <c:idx val="0"/>
          <c:order val="0"/>
          <c:spPr>
            <a:solidFill>
              <a:schemeClr val="accent2">
                <a:lumMod val="75000"/>
              </a:schemeClr>
            </a:solidFill>
            <a:ln>
              <a:noFill/>
            </a:ln>
            <a:effectLst>
              <a:outerShdw blurRad="50800" dist="50800" dir="5400000" algn="ctr" rotWithShape="0">
                <a:srgbClr val="93BB54"/>
              </a:outerShdw>
            </a:effectLst>
            <a:scene3d>
              <a:camera prst="orthographicFront"/>
              <a:lightRig rig="threePt" dir="t"/>
            </a:scene3d>
            <a:sp3d prstMaterial="plastic">
              <a:bevelT prst="angle"/>
              <a:bevelB/>
            </a:sp3d>
          </c:spPr>
          <c:invertIfNegative val="0"/>
          <c:dLbls>
            <c:dLbl>
              <c:idx val="4"/>
              <c:layout>
                <c:manualLayout>
                  <c:x val="8.37257842122837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8E-4D16-BF62-7743C6F5883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Hoja8!$D$14:$I$14</c:f>
              <c:strCache>
                <c:ptCount val="6"/>
                <c:pt idx="0">
                  <c:v>AUDITORIAS EJECUTADAS 1°er SEMESTRE 2025</c:v>
                </c:pt>
                <c:pt idx="1">
                  <c:v>AUDITORIAS EN PROCESO</c:v>
                </c:pt>
                <c:pt idx="2">
                  <c:v>AUDITORÍAS PROGRAMADAS 1°er SEMESTRE 2025</c:v>
                </c:pt>
                <c:pt idx="3">
                  <c:v>AUDITORIAS PROGRAMADAS VIGENCIA 2025</c:v>
                </c:pt>
                <c:pt idx="4">
                  <c:v>PORCENTAJE CUMPLIMIENTO SEMESTRE</c:v>
                </c:pt>
                <c:pt idx="5">
                  <c:v>PORCENTAJE CUMPLIMIENTO ANUAL</c:v>
                </c:pt>
              </c:strCache>
            </c:strRef>
          </c:cat>
          <c:val>
            <c:numRef>
              <c:f>Hoja8!$D$15:$I$15</c:f>
              <c:numCache>
                <c:formatCode>General</c:formatCode>
                <c:ptCount val="6"/>
                <c:pt idx="0">
                  <c:v>1</c:v>
                </c:pt>
                <c:pt idx="1">
                  <c:v>2</c:v>
                </c:pt>
                <c:pt idx="2">
                  <c:v>3</c:v>
                </c:pt>
                <c:pt idx="3">
                  <c:v>5</c:v>
                </c:pt>
                <c:pt idx="4" formatCode="0%">
                  <c:v>1</c:v>
                </c:pt>
                <c:pt idx="5" formatCode="0%">
                  <c:v>0.4</c:v>
                </c:pt>
              </c:numCache>
            </c:numRef>
          </c:val>
          <c:extLst>
            <c:ext xmlns:c16="http://schemas.microsoft.com/office/drawing/2014/chart" uri="{C3380CC4-5D6E-409C-BE32-E72D297353CC}">
              <c16:uniqueId val="{00000001-6E8E-4D16-BF62-7743C6F58831}"/>
            </c:ext>
          </c:extLst>
        </c:ser>
        <c:dLbls>
          <c:showLegendKey val="0"/>
          <c:showVal val="1"/>
          <c:showCatName val="0"/>
          <c:showSerName val="0"/>
          <c:showPercent val="0"/>
          <c:showBubbleSize val="0"/>
        </c:dLbls>
        <c:gapWidth val="150"/>
        <c:shape val="box"/>
        <c:axId val="1170850768"/>
        <c:axId val="1170849328"/>
        <c:axId val="0"/>
      </c:bar3DChart>
      <c:catAx>
        <c:axId val="1170850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170849328"/>
        <c:crosses val="autoZero"/>
        <c:auto val="1"/>
        <c:lblAlgn val="ctr"/>
        <c:lblOffset val="100"/>
        <c:noMultiLvlLbl val="0"/>
      </c:catAx>
      <c:valAx>
        <c:axId val="11708493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70850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glow rad="127000">
        <a:schemeClr val="accent6">
          <a:lumMod val="60000"/>
          <a:lumOff val="40000"/>
        </a:schemeClr>
      </a:glow>
      <a:outerShdw blurRad="50800" dist="50800" dir="5400000" algn="ctr" rotWithShape="0">
        <a:schemeClr val="accent1">
          <a:lumMod val="20000"/>
          <a:lumOff val="80000"/>
        </a:schemeClr>
      </a:outerShdw>
    </a:effectLst>
    <a:scene3d>
      <a:camera prst="orthographicFront"/>
      <a:lightRig rig="threePt" dir="t"/>
    </a:scene3d>
    <a:sp3d prstMaterial="dkEdge">
      <a:bevelT/>
    </a:sp3d>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0B882-C74F-47F3-A6E8-B062A111D7E1}"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s-MX"/>
        </a:p>
      </dgm:t>
    </dgm:pt>
    <dgm:pt modelId="{F077A0C9-2BD6-4AD8-A872-D3D07F94DD87}">
      <dgm:prSet phldrT="[Texto]" custT="1"/>
      <dgm:spPr/>
      <dgm:t>
        <a:bodyPr/>
        <a:lstStyle/>
        <a:p>
          <a:pPr algn="just">
            <a:buNone/>
          </a:pPr>
          <a:r>
            <a:rPr lang="es-CO" sz="800" dirty="0"/>
            <a:t>1. Evaluación de Gestión por dependencias.</a:t>
          </a:r>
          <a:endParaRPr lang="es-MX" sz="800" dirty="0"/>
        </a:p>
      </dgm:t>
    </dgm:pt>
    <dgm:pt modelId="{CFA4C664-8A24-4FDA-BB48-10FF3E8EAA4A}" type="parTrans" cxnId="{AEE167D1-5BD6-4F37-8EA1-0A7E66D6D6C7}">
      <dgm:prSet/>
      <dgm:spPr/>
      <dgm:t>
        <a:bodyPr/>
        <a:lstStyle/>
        <a:p>
          <a:endParaRPr lang="es-MX"/>
        </a:p>
      </dgm:t>
    </dgm:pt>
    <dgm:pt modelId="{217C5F99-5556-4FD3-A80F-AEA0B9000A20}" type="sibTrans" cxnId="{AEE167D1-5BD6-4F37-8EA1-0A7E66D6D6C7}">
      <dgm:prSet/>
      <dgm:spPr/>
      <dgm:t>
        <a:bodyPr/>
        <a:lstStyle/>
        <a:p>
          <a:endParaRPr lang="es-MX"/>
        </a:p>
      </dgm:t>
    </dgm:pt>
    <dgm:pt modelId="{1FE30F6D-B7B6-4171-900D-99B2F808A49E}">
      <dgm:prSet phldrT="[Texto]" custT="1"/>
      <dgm:spPr/>
      <dgm:t>
        <a:bodyPr/>
        <a:lstStyle/>
        <a:p>
          <a:pPr algn="just">
            <a:buAutoNum type="arabicPeriod" startAt="2"/>
          </a:pPr>
          <a:r>
            <a:rPr lang="es-CO" sz="800" dirty="0"/>
            <a:t>2. Seguimiento al cumplimiento de las funciones del Comité de Conciliación.                             </a:t>
          </a:r>
          <a:endParaRPr lang="es-MX" sz="800" dirty="0"/>
        </a:p>
      </dgm:t>
    </dgm:pt>
    <dgm:pt modelId="{D1AAE4E8-B175-4DD4-87C3-DF3818520623}" type="parTrans" cxnId="{449F96DF-B588-4889-A279-415F96D692C1}">
      <dgm:prSet/>
      <dgm:spPr/>
      <dgm:t>
        <a:bodyPr/>
        <a:lstStyle/>
        <a:p>
          <a:endParaRPr lang="es-MX"/>
        </a:p>
      </dgm:t>
    </dgm:pt>
    <dgm:pt modelId="{2511EA0E-D7E8-4B82-885B-F69583739F8E}" type="sibTrans" cxnId="{449F96DF-B588-4889-A279-415F96D692C1}">
      <dgm:prSet/>
      <dgm:spPr/>
      <dgm:t>
        <a:bodyPr/>
        <a:lstStyle/>
        <a:p>
          <a:endParaRPr lang="es-MX"/>
        </a:p>
      </dgm:t>
    </dgm:pt>
    <dgm:pt modelId="{207CFBC4-8CA0-46D8-93EE-77BF54375220}">
      <dgm:prSet phldrT="[Texto]"/>
      <dgm:spPr/>
      <dgm:t>
        <a:bodyPr/>
        <a:lstStyle/>
        <a:p>
          <a:r>
            <a:rPr lang="es-MX" b="1" dirty="0"/>
            <a:t>ENERO</a:t>
          </a:r>
        </a:p>
      </dgm:t>
    </dgm:pt>
    <dgm:pt modelId="{40B63598-7404-49B8-8FF1-D8FA8C851C4F}" type="parTrans" cxnId="{9C4FCDD3-7C41-4E8E-B8AB-303EC30A3890}">
      <dgm:prSet/>
      <dgm:spPr/>
      <dgm:t>
        <a:bodyPr/>
        <a:lstStyle/>
        <a:p>
          <a:endParaRPr lang="es-MX"/>
        </a:p>
      </dgm:t>
    </dgm:pt>
    <dgm:pt modelId="{122EBCA6-DC7F-4BFC-A6E3-931AC9042DB5}" type="sibTrans" cxnId="{9C4FCDD3-7C41-4E8E-B8AB-303EC30A3890}">
      <dgm:prSet/>
      <dgm:spPr/>
      <dgm:t>
        <a:bodyPr/>
        <a:lstStyle/>
        <a:p>
          <a:endParaRPr lang="es-MX"/>
        </a:p>
      </dgm:t>
    </dgm:pt>
    <dgm:pt modelId="{1306EBB6-89A2-4E25-B107-48D8EADE71EE}">
      <dgm:prSet phldrT="[Texto]" custT="1"/>
      <dgm:spPr/>
      <dgm:t>
        <a:bodyPr/>
        <a:lstStyle/>
        <a:p>
          <a:pPr algn="just"/>
          <a:r>
            <a:rPr lang="es-CO" sz="700" dirty="0"/>
            <a:t>9. </a:t>
          </a:r>
          <a:r>
            <a:rPr lang="es-CO" sz="800" dirty="0"/>
            <a:t>Seguimiento al Programa de Transparencia y Ética en el Sector Público, SARLAFT, LAFT – SICOF. </a:t>
          </a:r>
          <a:endParaRPr lang="es-MX" sz="800" dirty="0"/>
        </a:p>
      </dgm:t>
    </dgm:pt>
    <dgm:pt modelId="{C3BE93A4-778D-4518-871C-C306E805B8B6}" type="parTrans" cxnId="{F4D51AB5-045D-4FB4-B9A3-BF9E4DFD4F27}">
      <dgm:prSet/>
      <dgm:spPr/>
      <dgm:t>
        <a:bodyPr/>
        <a:lstStyle/>
        <a:p>
          <a:endParaRPr lang="es-MX"/>
        </a:p>
      </dgm:t>
    </dgm:pt>
    <dgm:pt modelId="{FFCA65C3-AD4A-4345-8944-6596F5F401D1}" type="sibTrans" cxnId="{F4D51AB5-045D-4FB4-B9A3-BF9E4DFD4F27}">
      <dgm:prSet/>
      <dgm:spPr/>
      <dgm:t>
        <a:bodyPr/>
        <a:lstStyle/>
        <a:p>
          <a:endParaRPr lang="es-MX"/>
        </a:p>
      </dgm:t>
    </dgm:pt>
    <dgm:pt modelId="{076A588D-EB13-401B-9F07-9B75FECA6209}">
      <dgm:prSet phldrT="[Texto]" custT="1"/>
      <dgm:spPr/>
      <dgm:t>
        <a:bodyPr/>
        <a:lstStyle/>
        <a:p>
          <a:pPr algn="just"/>
          <a:r>
            <a:rPr lang="es-MX" sz="800" dirty="0"/>
            <a:t>10. </a:t>
          </a:r>
          <a:r>
            <a:rPr lang="es-CO" sz="800" dirty="0"/>
            <a:t>Seguimiento  a la  Austeridad  y Eficiencia del Gasto  Público.</a:t>
          </a:r>
          <a:endParaRPr lang="es-MX" sz="800" dirty="0"/>
        </a:p>
      </dgm:t>
    </dgm:pt>
    <dgm:pt modelId="{70F5CABD-9267-46F8-AB97-281F3E4B30B0}" type="parTrans" cxnId="{40583806-01AC-425C-89BE-9A2E00E89D7E}">
      <dgm:prSet/>
      <dgm:spPr/>
      <dgm:t>
        <a:bodyPr/>
        <a:lstStyle/>
        <a:p>
          <a:endParaRPr lang="es-MX"/>
        </a:p>
      </dgm:t>
    </dgm:pt>
    <dgm:pt modelId="{C34A1FBB-0BDD-470B-BFF4-7FC0A8D81EB9}" type="sibTrans" cxnId="{40583806-01AC-425C-89BE-9A2E00E89D7E}">
      <dgm:prSet/>
      <dgm:spPr/>
      <dgm:t>
        <a:bodyPr/>
        <a:lstStyle/>
        <a:p>
          <a:endParaRPr lang="es-MX"/>
        </a:p>
      </dgm:t>
    </dgm:pt>
    <dgm:pt modelId="{842A5E4C-F820-40DD-B8A3-38AC6E0B2808}">
      <dgm:prSet phldrT="[Texto]"/>
      <dgm:spPr/>
      <dgm:t>
        <a:bodyPr/>
        <a:lstStyle/>
        <a:p>
          <a:r>
            <a:rPr lang="es-MX" b="1" dirty="0"/>
            <a:t>ENERO</a:t>
          </a:r>
        </a:p>
      </dgm:t>
    </dgm:pt>
    <dgm:pt modelId="{4AB34B3D-7A0A-4813-B0FC-7D149F650AAD}" type="sibTrans" cxnId="{975A859B-F595-4E14-8EF9-9BE375E26D86}">
      <dgm:prSet/>
      <dgm:spPr/>
      <dgm:t>
        <a:bodyPr/>
        <a:lstStyle/>
        <a:p>
          <a:endParaRPr lang="es-MX"/>
        </a:p>
      </dgm:t>
    </dgm:pt>
    <dgm:pt modelId="{33CA6D81-B37F-4027-977A-01B74BC163A4}" type="parTrans" cxnId="{975A859B-F595-4E14-8EF9-9BE375E26D86}">
      <dgm:prSet/>
      <dgm:spPr/>
      <dgm:t>
        <a:bodyPr/>
        <a:lstStyle/>
        <a:p>
          <a:endParaRPr lang="es-MX"/>
        </a:p>
      </dgm:t>
    </dgm:pt>
    <dgm:pt modelId="{1B2113D3-5C85-4DDA-918B-467E793B636D}">
      <dgm:prSet phldrT="[Texto]" custT="1"/>
      <dgm:spPr/>
      <dgm:t>
        <a:bodyPr/>
        <a:lstStyle/>
        <a:p>
          <a:pPr algn="just">
            <a:buAutoNum type="arabicPeriod" startAt="2"/>
          </a:pPr>
          <a:r>
            <a:rPr lang="es-CO" sz="800" dirty="0"/>
            <a:t>4. Seguimiento a la ejecución de la Estrategia de Rendición de Cuentas 2025 de la ANCP-CCE. </a:t>
          </a:r>
          <a:r>
            <a:rPr lang="es-CO" sz="800" b="1" dirty="0"/>
            <a:t>PERMANENTE</a:t>
          </a:r>
          <a:endParaRPr lang="es-MX" sz="800" b="1" dirty="0"/>
        </a:p>
      </dgm:t>
    </dgm:pt>
    <dgm:pt modelId="{7185B97D-D9BF-46D1-94EA-8B2D74D4A8FC}" type="parTrans" cxnId="{74B8B4E8-83E6-4760-9CF4-2C62F237BFE6}">
      <dgm:prSet/>
      <dgm:spPr/>
      <dgm:t>
        <a:bodyPr/>
        <a:lstStyle/>
        <a:p>
          <a:endParaRPr lang="es-MX"/>
        </a:p>
      </dgm:t>
    </dgm:pt>
    <dgm:pt modelId="{D6361E68-08D4-4D84-A22C-7B79C3CAB460}" type="sibTrans" cxnId="{74B8B4E8-83E6-4760-9CF4-2C62F237BFE6}">
      <dgm:prSet/>
      <dgm:spPr/>
      <dgm:t>
        <a:bodyPr/>
        <a:lstStyle/>
        <a:p>
          <a:endParaRPr lang="es-MX"/>
        </a:p>
      </dgm:t>
    </dgm:pt>
    <dgm:pt modelId="{F54524D5-B7E4-43B4-A9A8-9A376281C1FE}">
      <dgm:prSet custT="1"/>
      <dgm:spPr/>
      <dgm:t>
        <a:bodyPr/>
        <a:lstStyle/>
        <a:p>
          <a:pPr algn="just">
            <a:buAutoNum type="arabicPeriod" startAt="2"/>
          </a:pPr>
          <a:r>
            <a:rPr lang="es-CO" sz="800" dirty="0"/>
            <a:t>3. Informe de ejecución del Plan Anual de Auditoría 2025 de la ANCP-CCE. </a:t>
          </a:r>
          <a:endParaRPr lang="es-MX" sz="800" dirty="0"/>
        </a:p>
      </dgm:t>
    </dgm:pt>
    <dgm:pt modelId="{CC302966-63B8-440C-9C56-7C8589506A3C}" type="parTrans" cxnId="{C6FBEFF5-0836-46D7-B098-3DA5D5319887}">
      <dgm:prSet/>
      <dgm:spPr/>
      <dgm:t>
        <a:bodyPr/>
        <a:lstStyle/>
        <a:p>
          <a:endParaRPr lang="es-MX"/>
        </a:p>
      </dgm:t>
    </dgm:pt>
    <dgm:pt modelId="{0BF69074-B731-41F3-93F9-3DED378CFA6D}" type="sibTrans" cxnId="{C6FBEFF5-0836-46D7-B098-3DA5D5319887}">
      <dgm:prSet/>
      <dgm:spPr/>
      <dgm:t>
        <a:bodyPr/>
        <a:lstStyle/>
        <a:p>
          <a:endParaRPr lang="es-MX"/>
        </a:p>
      </dgm:t>
    </dgm:pt>
    <dgm:pt modelId="{8E6D194C-D653-499D-93E7-0501B59A441B}">
      <dgm:prSet phldrT="[Texto]" custT="1"/>
      <dgm:spPr/>
      <dgm:t>
        <a:bodyPr/>
        <a:lstStyle/>
        <a:p>
          <a:pPr algn="just">
            <a:buAutoNum type="arabicPeriod" startAt="2"/>
          </a:pPr>
          <a:r>
            <a:rPr lang="es-CO" sz="800" dirty="0"/>
            <a:t>5. Seguimiento  Semestral a la gestión realizada frente a las Peticiones, Quejas, Reclamos, Sugerencias y Denuncias PQRSD recibidas por la ANCP-CCE.</a:t>
          </a:r>
          <a:endParaRPr lang="es-MX" sz="800" dirty="0"/>
        </a:p>
      </dgm:t>
    </dgm:pt>
    <dgm:pt modelId="{E91E0DEA-054A-47E5-94B3-9D46F407F1B8}" type="parTrans" cxnId="{9971B8F9-C614-4F0E-AA13-F2995E4561CE}">
      <dgm:prSet/>
      <dgm:spPr/>
      <dgm:t>
        <a:bodyPr/>
        <a:lstStyle/>
        <a:p>
          <a:endParaRPr lang="es-MX"/>
        </a:p>
      </dgm:t>
    </dgm:pt>
    <dgm:pt modelId="{B6B1B6C8-050C-4809-96E0-CD0AD21F6C3D}" type="sibTrans" cxnId="{9971B8F9-C614-4F0E-AA13-F2995E4561CE}">
      <dgm:prSet/>
      <dgm:spPr/>
      <dgm:t>
        <a:bodyPr/>
        <a:lstStyle/>
        <a:p>
          <a:endParaRPr lang="es-MX"/>
        </a:p>
      </dgm:t>
    </dgm:pt>
    <dgm:pt modelId="{5C486768-CE72-47B6-B1C0-2CC60B6A1E3B}">
      <dgm:prSet phldrT="[Texto]" custT="1"/>
      <dgm:spPr/>
      <dgm:t>
        <a:bodyPr/>
        <a:lstStyle/>
        <a:p>
          <a:pPr algn="just">
            <a:buAutoNum type="arabicPeriod" startAt="2"/>
          </a:pPr>
          <a:r>
            <a:rPr lang="es-CO" sz="800" dirty="0"/>
            <a:t>6. Informe de Evaluación Independiente del Estado del Sistema de Control Interno.</a:t>
          </a:r>
          <a:endParaRPr lang="es-MX" sz="800" dirty="0"/>
        </a:p>
      </dgm:t>
    </dgm:pt>
    <dgm:pt modelId="{333D9AB6-37E5-4F5B-AC29-AD2BF8F40BC1}" type="parTrans" cxnId="{0282C7E6-84AB-47C6-BEAA-C135A5112CA6}">
      <dgm:prSet/>
      <dgm:spPr/>
      <dgm:t>
        <a:bodyPr/>
        <a:lstStyle/>
        <a:p>
          <a:endParaRPr lang="es-MX"/>
        </a:p>
      </dgm:t>
    </dgm:pt>
    <dgm:pt modelId="{22133C90-FF4A-4E12-B00A-8EF1D739A9E6}" type="sibTrans" cxnId="{0282C7E6-84AB-47C6-BEAA-C135A5112CA6}">
      <dgm:prSet/>
      <dgm:spPr/>
      <dgm:t>
        <a:bodyPr/>
        <a:lstStyle/>
        <a:p>
          <a:endParaRPr lang="es-MX"/>
        </a:p>
      </dgm:t>
    </dgm:pt>
    <dgm:pt modelId="{5ADEC31C-8500-4185-A5DD-A639F74B4472}">
      <dgm:prSet phldrT="[Texto]" custT="1"/>
      <dgm:spPr/>
      <dgm:t>
        <a:bodyPr/>
        <a:lstStyle/>
        <a:p>
          <a:pPr algn="just">
            <a:buAutoNum type="arabicPeriod" startAt="2"/>
          </a:pPr>
          <a:r>
            <a:rPr lang="es-CO" sz="800" dirty="0"/>
            <a:t>7. Informe de seguimiento a la Gestión Disciplinaria EKOGUI.</a:t>
          </a:r>
          <a:endParaRPr lang="es-MX" sz="800" dirty="0"/>
        </a:p>
      </dgm:t>
    </dgm:pt>
    <dgm:pt modelId="{BF24539A-04CB-4687-8E52-FDAE5EFABA3F}" type="parTrans" cxnId="{EBAC58EB-D641-4CFD-9C75-2494FC8C0694}">
      <dgm:prSet/>
      <dgm:spPr/>
      <dgm:t>
        <a:bodyPr/>
        <a:lstStyle/>
        <a:p>
          <a:endParaRPr lang="es-MX"/>
        </a:p>
      </dgm:t>
    </dgm:pt>
    <dgm:pt modelId="{2E7BD553-F052-4DDB-8CF0-BE624CBB00B1}" type="sibTrans" cxnId="{EBAC58EB-D641-4CFD-9C75-2494FC8C0694}">
      <dgm:prSet/>
      <dgm:spPr/>
      <dgm:t>
        <a:bodyPr/>
        <a:lstStyle/>
        <a:p>
          <a:endParaRPr lang="es-MX"/>
        </a:p>
      </dgm:t>
    </dgm:pt>
    <dgm:pt modelId="{96AF66ED-6D55-4B0D-9806-01C4B29E350A}">
      <dgm:prSet phldrT="[Texto]" custT="1"/>
      <dgm:spPr/>
      <dgm:t>
        <a:bodyPr/>
        <a:lstStyle/>
        <a:p>
          <a:pPr algn="just"/>
          <a:r>
            <a:rPr lang="es-CO" sz="800" dirty="0"/>
            <a:t>8. Seguimiento Plan de Mejoramiento  suscrito con la Contraloría General de la República y Control Interno (2023).</a:t>
          </a:r>
          <a:endParaRPr lang="es-MX" sz="800" dirty="0"/>
        </a:p>
      </dgm:t>
    </dgm:pt>
    <dgm:pt modelId="{3510A5CB-ECE2-4243-BC3E-C3CD1292229C}" type="parTrans" cxnId="{16F614EB-1950-4949-B28D-B80316D8167D}">
      <dgm:prSet/>
      <dgm:spPr/>
      <dgm:t>
        <a:bodyPr/>
        <a:lstStyle/>
        <a:p>
          <a:endParaRPr lang="es-MX"/>
        </a:p>
      </dgm:t>
    </dgm:pt>
    <dgm:pt modelId="{C11F6333-E445-48B0-84F9-B55C5FFFAA04}" type="sibTrans" cxnId="{16F614EB-1950-4949-B28D-B80316D8167D}">
      <dgm:prSet/>
      <dgm:spPr/>
      <dgm:t>
        <a:bodyPr/>
        <a:lstStyle/>
        <a:p>
          <a:endParaRPr lang="es-MX"/>
        </a:p>
      </dgm:t>
    </dgm:pt>
    <dgm:pt modelId="{20E85503-9408-41A1-8E12-090B6D7962BC}">
      <dgm:prSet phldrT="[Texto]" custT="1"/>
      <dgm:spPr/>
      <dgm:t>
        <a:bodyPr/>
        <a:lstStyle/>
        <a:p>
          <a:pPr algn="just"/>
          <a:r>
            <a:rPr lang="es-MX" sz="800" dirty="0"/>
            <a:t>11. </a:t>
          </a:r>
          <a:r>
            <a:rPr lang="es-CO" sz="800" dirty="0"/>
            <a:t>Seguimiento Planes  de Mejoramiento  de Auditorias Internas </a:t>
          </a:r>
          <a:r>
            <a:rPr lang="es-CO" sz="800" b="1" dirty="0"/>
            <a:t>PERMANENTE.</a:t>
          </a:r>
          <a:endParaRPr lang="es-MX" sz="800" b="1" dirty="0"/>
        </a:p>
      </dgm:t>
    </dgm:pt>
    <dgm:pt modelId="{DB477455-C127-4F5F-84F7-B43C3C3E1B5D}" type="parTrans" cxnId="{A518FF63-BEE3-4854-88E2-1D7547A85515}">
      <dgm:prSet/>
      <dgm:spPr/>
      <dgm:t>
        <a:bodyPr/>
        <a:lstStyle/>
        <a:p>
          <a:endParaRPr lang="es-MX"/>
        </a:p>
      </dgm:t>
    </dgm:pt>
    <dgm:pt modelId="{1D6A7925-9C37-424B-BC84-E3870E5B84EE}" type="sibTrans" cxnId="{A518FF63-BEE3-4854-88E2-1D7547A85515}">
      <dgm:prSet/>
      <dgm:spPr/>
      <dgm:t>
        <a:bodyPr/>
        <a:lstStyle/>
        <a:p>
          <a:endParaRPr lang="es-MX"/>
        </a:p>
      </dgm:t>
    </dgm:pt>
    <dgm:pt modelId="{2B67D058-AC27-4735-88ED-1955C950842F}">
      <dgm:prSet phldrT="[Texto]" custT="1"/>
      <dgm:spPr/>
      <dgm:t>
        <a:bodyPr/>
        <a:lstStyle/>
        <a:p>
          <a:pPr algn="just"/>
          <a:r>
            <a:rPr lang="es-MX" sz="800" b="0" dirty="0"/>
            <a:t>12. </a:t>
          </a:r>
          <a:r>
            <a:rPr lang="es-CO" sz="800" dirty="0"/>
            <a:t>Seguimiento a acciones de repetición.</a:t>
          </a:r>
          <a:endParaRPr lang="es-MX" sz="800" b="1" dirty="0"/>
        </a:p>
      </dgm:t>
    </dgm:pt>
    <dgm:pt modelId="{9979F2B4-C2D1-44FF-8BF9-2234AE6EDD94}" type="parTrans" cxnId="{9DE49703-1645-4075-A035-ADB7A1B1D71D}">
      <dgm:prSet/>
      <dgm:spPr/>
      <dgm:t>
        <a:bodyPr/>
        <a:lstStyle/>
        <a:p>
          <a:endParaRPr lang="es-MX"/>
        </a:p>
      </dgm:t>
    </dgm:pt>
    <dgm:pt modelId="{18895F88-D8CC-4BB5-9B79-BD3225766D8A}" type="sibTrans" cxnId="{9DE49703-1645-4075-A035-ADB7A1B1D71D}">
      <dgm:prSet/>
      <dgm:spPr/>
      <dgm:t>
        <a:bodyPr/>
        <a:lstStyle/>
        <a:p>
          <a:endParaRPr lang="es-MX"/>
        </a:p>
      </dgm:t>
    </dgm:pt>
    <dgm:pt modelId="{9F505F66-A6D4-4A79-B5FD-80061CC676FD}">
      <dgm:prSet phldrT="[Texto]" custT="1"/>
      <dgm:spPr/>
      <dgm:t>
        <a:bodyPr/>
        <a:lstStyle/>
        <a:p>
          <a:pPr algn="just"/>
          <a:r>
            <a:rPr lang="es-CO" sz="800" dirty="0"/>
            <a:t>13. Informe de seguimiento  al plan de acción Institucional 12 planes. </a:t>
          </a:r>
          <a:endParaRPr lang="es-MX" sz="800" b="1" dirty="0"/>
        </a:p>
      </dgm:t>
    </dgm:pt>
    <dgm:pt modelId="{279B39DC-46B5-450B-AF85-B17337212471}" type="parTrans" cxnId="{E3B79DE9-7CCB-4417-8C44-9EA496CBDF63}">
      <dgm:prSet/>
      <dgm:spPr/>
      <dgm:t>
        <a:bodyPr/>
        <a:lstStyle/>
        <a:p>
          <a:endParaRPr lang="es-MX"/>
        </a:p>
      </dgm:t>
    </dgm:pt>
    <dgm:pt modelId="{65B5BEC5-BBBF-47A4-9F76-349A70FBDB41}" type="sibTrans" cxnId="{E3B79DE9-7CCB-4417-8C44-9EA496CBDF63}">
      <dgm:prSet/>
      <dgm:spPr/>
      <dgm:t>
        <a:bodyPr/>
        <a:lstStyle/>
        <a:p>
          <a:endParaRPr lang="es-MX"/>
        </a:p>
      </dgm:t>
    </dgm:pt>
    <dgm:pt modelId="{BF449AD7-5207-4C75-832C-A10D79FFE144}">
      <dgm:prSet phldrT="[Texto]" custT="1"/>
      <dgm:spPr/>
      <dgm:t>
        <a:bodyPr/>
        <a:lstStyle/>
        <a:p>
          <a:pPr algn="just">
            <a:buFont typeface="Arial" panose="020B0604020202020204" pitchFamily="34" charset="0"/>
            <a:buAutoNum type="arabicPeriod" startAt="2"/>
          </a:pPr>
          <a:r>
            <a:rPr lang="es-CO" sz="800" dirty="0"/>
            <a:t>14. Seguimiento a la planes de Mejoramiento internos y externos </a:t>
          </a:r>
          <a:r>
            <a:rPr lang="es-CO" sz="800" b="1" dirty="0"/>
            <a:t>PERMANENTE</a:t>
          </a:r>
          <a:endParaRPr lang="es-MX" sz="800" b="1" dirty="0"/>
        </a:p>
      </dgm:t>
    </dgm:pt>
    <dgm:pt modelId="{C162F02A-6ECB-451E-9C30-202BFE3B7719}" type="parTrans" cxnId="{93D90E44-086F-4140-980F-6203B5CFCFBF}">
      <dgm:prSet/>
      <dgm:spPr/>
      <dgm:t>
        <a:bodyPr/>
        <a:lstStyle/>
        <a:p>
          <a:endParaRPr lang="es-MX"/>
        </a:p>
      </dgm:t>
    </dgm:pt>
    <dgm:pt modelId="{C89347B7-53AB-4972-9B45-BCE71288B9DA}" type="sibTrans" cxnId="{93D90E44-086F-4140-980F-6203B5CFCFBF}">
      <dgm:prSet/>
      <dgm:spPr/>
      <dgm:t>
        <a:bodyPr/>
        <a:lstStyle/>
        <a:p>
          <a:endParaRPr lang="es-MX"/>
        </a:p>
      </dgm:t>
    </dgm:pt>
    <dgm:pt modelId="{281B6EF6-EF49-41EE-8F72-38D5F1F6EF80}">
      <dgm:prSet phldrT="[Texto]" custT="1"/>
      <dgm:spPr/>
      <dgm:t>
        <a:bodyPr/>
        <a:lstStyle/>
        <a:p>
          <a:pPr algn="just"/>
          <a:r>
            <a:rPr lang="es-CO" sz="800" dirty="0"/>
            <a:t>15. Seguimiento a la Matriz de Riesgos Institucionales</a:t>
          </a:r>
          <a:endParaRPr lang="es-MX" sz="800" b="1" dirty="0"/>
        </a:p>
      </dgm:t>
    </dgm:pt>
    <dgm:pt modelId="{0206A9AA-D6AD-4962-9052-0B30C04DFF02}" type="parTrans" cxnId="{F711A93F-F37F-47F4-84D1-92B033257197}">
      <dgm:prSet/>
      <dgm:spPr/>
      <dgm:t>
        <a:bodyPr/>
        <a:lstStyle/>
        <a:p>
          <a:endParaRPr lang="es-MX"/>
        </a:p>
      </dgm:t>
    </dgm:pt>
    <dgm:pt modelId="{419A5621-2354-4CF1-B9A8-B1F8F0256347}" type="sibTrans" cxnId="{F711A93F-F37F-47F4-84D1-92B033257197}">
      <dgm:prSet/>
      <dgm:spPr/>
      <dgm:t>
        <a:bodyPr/>
        <a:lstStyle/>
        <a:p>
          <a:endParaRPr lang="es-MX"/>
        </a:p>
      </dgm:t>
    </dgm:pt>
    <dgm:pt modelId="{24D7DC4C-17E7-46AD-B6D5-B715064A7304}">
      <dgm:prSet phldrT="[Texto]" custT="1"/>
      <dgm:spPr/>
      <dgm:t>
        <a:bodyPr/>
        <a:lstStyle/>
        <a:p>
          <a:pPr algn="just"/>
          <a:r>
            <a:rPr lang="es-CO" sz="800" dirty="0"/>
            <a:t> 16. Informe de Gestión a  Gerencia y a comité institucional coordinador de control interno</a:t>
          </a:r>
          <a:endParaRPr lang="es-MX" sz="800" b="1" dirty="0"/>
        </a:p>
      </dgm:t>
    </dgm:pt>
    <dgm:pt modelId="{2DDF07A6-C5E3-404E-96C3-5F7E87DE076C}" type="parTrans" cxnId="{1FD52E20-7892-46B0-8DD5-BD8A6FCA1562}">
      <dgm:prSet/>
      <dgm:spPr/>
      <dgm:t>
        <a:bodyPr/>
        <a:lstStyle/>
        <a:p>
          <a:endParaRPr lang="es-MX"/>
        </a:p>
      </dgm:t>
    </dgm:pt>
    <dgm:pt modelId="{FB30FC8A-DE8D-4979-9697-5E5861FC36DF}" type="sibTrans" cxnId="{1FD52E20-7892-46B0-8DD5-BD8A6FCA1562}">
      <dgm:prSet/>
      <dgm:spPr/>
      <dgm:t>
        <a:bodyPr/>
        <a:lstStyle/>
        <a:p>
          <a:endParaRPr lang="es-MX"/>
        </a:p>
      </dgm:t>
    </dgm:pt>
    <dgm:pt modelId="{55A1AEE5-9883-43A0-8A22-CB07613C5100}" type="pres">
      <dgm:prSet presAssocID="{8A10B882-C74F-47F3-A6E8-B062A111D7E1}" presName="diagram" presStyleCnt="0">
        <dgm:presLayoutVars>
          <dgm:chPref val="1"/>
          <dgm:dir/>
          <dgm:animOne val="branch"/>
          <dgm:animLvl val="lvl"/>
          <dgm:resizeHandles/>
        </dgm:presLayoutVars>
      </dgm:prSet>
      <dgm:spPr/>
    </dgm:pt>
    <dgm:pt modelId="{224EAEBE-CE54-47DF-B96D-EC172635AEEC}" type="pres">
      <dgm:prSet presAssocID="{842A5E4C-F820-40DD-B8A3-38AC6E0B2808}" presName="root" presStyleCnt="0"/>
      <dgm:spPr/>
    </dgm:pt>
    <dgm:pt modelId="{B5844F2B-F752-49E7-B493-849A02ED93DB}" type="pres">
      <dgm:prSet presAssocID="{842A5E4C-F820-40DD-B8A3-38AC6E0B2808}" presName="rootComposite" presStyleCnt="0"/>
      <dgm:spPr/>
    </dgm:pt>
    <dgm:pt modelId="{B9E81275-E5C8-4BC4-9122-4412A53F674D}" type="pres">
      <dgm:prSet presAssocID="{842A5E4C-F820-40DD-B8A3-38AC6E0B2808}" presName="rootText" presStyleLbl="node1" presStyleIdx="0" presStyleCnt="2" custScaleX="144055" custScaleY="35264" custLinFactNeighborX="-9186" custLinFactNeighborY="-35"/>
      <dgm:spPr/>
    </dgm:pt>
    <dgm:pt modelId="{077EAB32-CFB7-4805-A21B-EB111D129077}" type="pres">
      <dgm:prSet presAssocID="{842A5E4C-F820-40DD-B8A3-38AC6E0B2808}" presName="rootConnector" presStyleLbl="node1" presStyleIdx="0" presStyleCnt="2"/>
      <dgm:spPr/>
    </dgm:pt>
    <dgm:pt modelId="{1BF33743-1503-460E-9A1A-229FEFD552CD}" type="pres">
      <dgm:prSet presAssocID="{842A5E4C-F820-40DD-B8A3-38AC6E0B2808}" presName="childShape" presStyleCnt="0"/>
      <dgm:spPr/>
    </dgm:pt>
    <dgm:pt modelId="{6D2CFC7E-92E0-430E-97BE-483016CC7EF4}" type="pres">
      <dgm:prSet presAssocID="{CFA4C664-8A24-4FDA-BB48-10FF3E8EAA4A}" presName="Name13" presStyleLbl="parChTrans1D2" presStyleIdx="0" presStyleCnt="16"/>
      <dgm:spPr/>
    </dgm:pt>
    <dgm:pt modelId="{9DB4C13C-0DF6-4423-B98C-FF0A088EB69C}" type="pres">
      <dgm:prSet presAssocID="{F077A0C9-2BD6-4AD8-A872-D3D07F94DD87}" presName="childText" presStyleLbl="bgAcc1" presStyleIdx="0" presStyleCnt="16" custScaleX="200002" custScaleY="63407" custLinFactNeighborX="-19369" custLinFactNeighborY="1681">
        <dgm:presLayoutVars>
          <dgm:bulletEnabled val="1"/>
        </dgm:presLayoutVars>
      </dgm:prSet>
      <dgm:spPr/>
    </dgm:pt>
    <dgm:pt modelId="{2D2118D4-6619-4821-B152-04F9764C3B14}" type="pres">
      <dgm:prSet presAssocID="{D1AAE4E8-B175-4DD4-87C3-DF3818520623}" presName="Name13" presStyleLbl="parChTrans1D2" presStyleIdx="1" presStyleCnt="16"/>
      <dgm:spPr/>
    </dgm:pt>
    <dgm:pt modelId="{D06E5C63-6E91-4EDE-AA98-68D5F0F050F2}" type="pres">
      <dgm:prSet presAssocID="{1FE30F6D-B7B6-4171-900D-99B2F808A49E}" presName="childText" presStyleLbl="bgAcc1" presStyleIdx="1" presStyleCnt="16" custScaleX="201116" custScaleY="76961" custLinFactNeighborX="-18627" custLinFactNeighborY="-9901">
        <dgm:presLayoutVars>
          <dgm:bulletEnabled val="1"/>
        </dgm:presLayoutVars>
      </dgm:prSet>
      <dgm:spPr/>
    </dgm:pt>
    <dgm:pt modelId="{C998466E-5FF6-433F-A370-97577C594916}" type="pres">
      <dgm:prSet presAssocID="{CC302966-63B8-440C-9C56-7C8589506A3C}" presName="Name13" presStyleLbl="parChTrans1D2" presStyleIdx="2" presStyleCnt="16"/>
      <dgm:spPr/>
    </dgm:pt>
    <dgm:pt modelId="{4FFD146D-D183-4548-9320-3BA072326FEC}" type="pres">
      <dgm:prSet presAssocID="{F54524D5-B7E4-43B4-A9A8-9A376281C1FE}" presName="childText" presStyleLbl="bgAcc1" presStyleIdx="2" presStyleCnt="16" custScaleX="199615" custScaleY="65069" custLinFactNeighborX="-15916" custLinFactNeighborY="-25266">
        <dgm:presLayoutVars>
          <dgm:bulletEnabled val="1"/>
        </dgm:presLayoutVars>
      </dgm:prSet>
      <dgm:spPr/>
    </dgm:pt>
    <dgm:pt modelId="{B9639BA6-E7E2-4DA3-B7DC-D455A8BEE8D1}" type="pres">
      <dgm:prSet presAssocID="{7185B97D-D9BF-46D1-94EA-8B2D74D4A8FC}" presName="Name13" presStyleLbl="parChTrans1D2" presStyleIdx="3" presStyleCnt="16"/>
      <dgm:spPr/>
    </dgm:pt>
    <dgm:pt modelId="{69670369-6C44-46ED-8FE9-99DE1DD252B7}" type="pres">
      <dgm:prSet presAssocID="{1B2113D3-5C85-4DDA-918B-467E793B636D}" presName="childText" presStyleLbl="bgAcc1" presStyleIdx="3" presStyleCnt="16" custScaleX="198590" custScaleY="79422" custLinFactNeighborX="-16451" custLinFactNeighborY="-41064">
        <dgm:presLayoutVars>
          <dgm:bulletEnabled val="1"/>
        </dgm:presLayoutVars>
      </dgm:prSet>
      <dgm:spPr/>
    </dgm:pt>
    <dgm:pt modelId="{12E65DDE-BA50-4092-B63B-2276EE8029ED}" type="pres">
      <dgm:prSet presAssocID="{E91E0DEA-054A-47E5-94B3-9D46F407F1B8}" presName="Name13" presStyleLbl="parChTrans1D2" presStyleIdx="4" presStyleCnt="16"/>
      <dgm:spPr/>
    </dgm:pt>
    <dgm:pt modelId="{8375058E-D52E-4C99-9269-6A4D99008F83}" type="pres">
      <dgm:prSet presAssocID="{8E6D194C-D653-499D-93E7-0501B59A441B}" presName="childText" presStyleLbl="bgAcc1" presStyleIdx="4" presStyleCnt="16" custScaleX="196447" custScaleY="85822" custLinFactNeighborX="-15380" custLinFactNeighborY="-54337">
        <dgm:presLayoutVars>
          <dgm:bulletEnabled val="1"/>
        </dgm:presLayoutVars>
      </dgm:prSet>
      <dgm:spPr/>
    </dgm:pt>
    <dgm:pt modelId="{73EA1CB1-F36B-4946-8089-41C9A35DD8F7}" type="pres">
      <dgm:prSet presAssocID="{333D9AB6-37E5-4F5B-AC29-AD2BF8F40BC1}" presName="Name13" presStyleLbl="parChTrans1D2" presStyleIdx="5" presStyleCnt="16"/>
      <dgm:spPr/>
    </dgm:pt>
    <dgm:pt modelId="{822E8204-5374-43C5-BCD4-6F8F0FBFE921}" type="pres">
      <dgm:prSet presAssocID="{5C486768-CE72-47B6-B1C0-2CC60B6A1E3B}" presName="childText" presStyleLbl="bgAcc1" presStyleIdx="5" presStyleCnt="16" custScaleX="190833" custScaleY="66967" custLinFactNeighborX="-13891" custLinFactNeighborY="-70996">
        <dgm:presLayoutVars>
          <dgm:bulletEnabled val="1"/>
        </dgm:presLayoutVars>
      </dgm:prSet>
      <dgm:spPr/>
    </dgm:pt>
    <dgm:pt modelId="{236F0760-4AF4-46AC-ABC4-33F4CA93016F}" type="pres">
      <dgm:prSet presAssocID="{BF24539A-04CB-4687-8E52-FDAE5EFABA3F}" presName="Name13" presStyleLbl="parChTrans1D2" presStyleIdx="6" presStyleCnt="16"/>
      <dgm:spPr/>
    </dgm:pt>
    <dgm:pt modelId="{F559C8BE-1FE7-43F1-97CB-55C5547A8D26}" type="pres">
      <dgm:prSet presAssocID="{5ADEC31C-8500-4185-A5DD-A639F74B4472}" presName="childText" presStyleLbl="bgAcc1" presStyleIdx="6" presStyleCnt="16" custScaleX="189987" custScaleY="68636" custLinFactNeighborX="-13227" custLinFactNeighborY="-86530">
        <dgm:presLayoutVars>
          <dgm:bulletEnabled val="1"/>
        </dgm:presLayoutVars>
      </dgm:prSet>
      <dgm:spPr/>
    </dgm:pt>
    <dgm:pt modelId="{008034A2-7520-4A6B-B3DA-C71AB5C349E3}" type="pres">
      <dgm:prSet presAssocID="{3510A5CB-ECE2-4243-BC3E-C3CD1292229C}" presName="Name13" presStyleLbl="parChTrans1D2" presStyleIdx="7" presStyleCnt="16"/>
      <dgm:spPr/>
    </dgm:pt>
    <dgm:pt modelId="{DFE5F19E-5ECA-4094-A794-6E878F321912}" type="pres">
      <dgm:prSet presAssocID="{96AF66ED-6D55-4B0D-9806-01C4B29E350A}" presName="childText" presStyleLbl="bgAcc1" presStyleIdx="7" presStyleCnt="16" custScaleX="192339" custScaleY="90154" custLinFactY="-2482" custLinFactNeighborX="-11648" custLinFactNeighborY="-100000">
        <dgm:presLayoutVars>
          <dgm:bulletEnabled val="1"/>
        </dgm:presLayoutVars>
      </dgm:prSet>
      <dgm:spPr/>
    </dgm:pt>
    <dgm:pt modelId="{8E07FF81-B8D0-4E43-A243-50A74037B278}" type="pres">
      <dgm:prSet presAssocID="{207CFBC4-8CA0-46D8-93EE-77BF54375220}" presName="root" presStyleCnt="0"/>
      <dgm:spPr/>
    </dgm:pt>
    <dgm:pt modelId="{DB5525FF-CC8A-43A1-8AD0-063271AFEE1E}" type="pres">
      <dgm:prSet presAssocID="{207CFBC4-8CA0-46D8-93EE-77BF54375220}" presName="rootComposite" presStyleCnt="0"/>
      <dgm:spPr/>
    </dgm:pt>
    <dgm:pt modelId="{2BBEA771-ACC2-4893-9412-693B1580EF16}" type="pres">
      <dgm:prSet presAssocID="{207CFBC4-8CA0-46D8-93EE-77BF54375220}" presName="rootText" presStyleLbl="node1" presStyleIdx="1" presStyleCnt="2" custScaleX="141133" custScaleY="35887" custLinFactNeighborX="30375" custLinFactNeighborY="-3599"/>
      <dgm:spPr/>
    </dgm:pt>
    <dgm:pt modelId="{AF695E65-CA30-41A1-98E0-DDB64B0866AA}" type="pres">
      <dgm:prSet presAssocID="{207CFBC4-8CA0-46D8-93EE-77BF54375220}" presName="rootConnector" presStyleLbl="node1" presStyleIdx="1" presStyleCnt="2"/>
      <dgm:spPr/>
    </dgm:pt>
    <dgm:pt modelId="{E3CA064A-5093-4706-929C-5027F581557A}" type="pres">
      <dgm:prSet presAssocID="{207CFBC4-8CA0-46D8-93EE-77BF54375220}" presName="childShape" presStyleCnt="0"/>
      <dgm:spPr/>
    </dgm:pt>
    <dgm:pt modelId="{A824F2D2-07A1-40E6-9B16-A92D7CBBDC22}" type="pres">
      <dgm:prSet presAssocID="{C3BE93A4-778D-4518-871C-C306E805B8B6}" presName="Name13" presStyleLbl="parChTrans1D2" presStyleIdx="8" presStyleCnt="16"/>
      <dgm:spPr/>
    </dgm:pt>
    <dgm:pt modelId="{54EB42C1-2F0E-4235-8F4D-1EB5CD9E32DB}" type="pres">
      <dgm:prSet presAssocID="{1306EBB6-89A2-4E25-B107-48D8EADE71EE}" presName="childText" presStyleLbl="bgAcc1" presStyleIdx="8" presStyleCnt="16" custScaleX="200298" custScaleY="74465" custLinFactNeighborX="35354" custLinFactNeighborY="3943">
        <dgm:presLayoutVars>
          <dgm:bulletEnabled val="1"/>
        </dgm:presLayoutVars>
      </dgm:prSet>
      <dgm:spPr/>
    </dgm:pt>
    <dgm:pt modelId="{0C7CFE9F-7F6D-4804-B255-C3247F7FE244}" type="pres">
      <dgm:prSet presAssocID="{70F5CABD-9267-46F8-AB97-281F3E4B30B0}" presName="Name13" presStyleLbl="parChTrans1D2" presStyleIdx="9" presStyleCnt="16"/>
      <dgm:spPr/>
    </dgm:pt>
    <dgm:pt modelId="{6D4E48F5-08BF-4566-AE9B-D233D7DF0E70}" type="pres">
      <dgm:prSet presAssocID="{076A588D-EB13-401B-9F07-9B75FECA6209}" presName="childText" presStyleLbl="bgAcc1" presStyleIdx="9" presStyleCnt="16" custScaleX="195216" custScaleY="61193" custLinFactNeighborX="39103" custLinFactNeighborY="-11794">
        <dgm:presLayoutVars>
          <dgm:bulletEnabled val="1"/>
        </dgm:presLayoutVars>
      </dgm:prSet>
      <dgm:spPr/>
    </dgm:pt>
    <dgm:pt modelId="{2B1D3678-505F-4141-9DD1-7E0C9D557D32}" type="pres">
      <dgm:prSet presAssocID="{DB477455-C127-4F5F-84F7-B43C3C3E1B5D}" presName="Name13" presStyleLbl="parChTrans1D2" presStyleIdx="10" presStyleCnt="16"/>
      <dgm:spPr/>
    </dgm:pt>
    <dgm:pt modelId="{95C88133-6FEF-4058-835F-959A53929F0E}" type="pres">
      <dgm:prSet presAssocID="{20E85503-9408-41A1-8E12-090B6D7962BC}" presName="childText" presStyleLbl="bgAcc1" presStyleIdx="10" presStyleCnt="16" custScaleX="195088" custScaleY="88806" custLinFactNeighborX="40654" custLinFactNeighborY="-23223">
        <dgm:presLayoutVars>
          <dgm:bulletEnabled val="1"/>
        </dgm:presLayoutVars>
      </dgm:prSet>
      <dgm:spPr/>
    </dgm:pt>
    <dgm:pt modelId="{3CBD9CFE-CCBF-4D9E-BE28-E3048F18A9DD}" type="pres">
      <dgm:prSet presAssocID="{9979F2B4-C2D1-44FF-8BF9-2234AE6EDD94}" presName="Name13" presStyleLbl="parChTrans1D2" presStyleIdx="11" presStyleCnt="16"/>
      <dgm:spPr/>
    </dgm:pt>
    <dgm:pt modelId="{23AC815A-BCC6-4987-885C-14A2CBC92A4F}" type="pres">
      <dgm:prSet presAssocID="{2B67D058-AC27-4735-88ED-1955C950842F}" presName="childText" presStyleLbl="bgAcc1" presStyleIdx="11" presStyleCnt="16" custScaleX="194739" custScaleY="67490" custLinFactNeighborX="39883" custLinFactNeighborY="-36851">
        <dgm:presLayoutVars>
          <dgm:bulletEnabled val="1"/>
        </dgm:presLayoutVars>
      </dgm:prSet>
      <dgm:spPr/>
    </dgm:pt>
    <dgm:pt modelId="{CE32851C-CEF6-4FC2-AA08-319C4F16C30B}" type="pres">
      <dgm:prSet presAssocID="{279B39DC-46B5-450B-AF85-B17337212471}" presName="Name13" presStyleLbl="parChTrans1D2" presStyleIdx="12" presStyleCnt="16"/>
      <dgm:spPr/>
    </dgm:pt>
    <dgm:pt modelId="{38B5855B-06BA-47BE-A76F-12A967EE4805}" type="pres">
      <dgm:prSet presAssocID="{9F505F66-A6D4-4A79-B5FD-80061CC676FD}" presName="childText" presStyleLbl="bgAcc1" presStyleIdx="12" presStyleCnt="16" custScaleX="192151" custScaleY="65998" custLinFactNeighborX="42580" custLinFactNeighborY="-51241">
        <dgm:presLayoutVars>
          <dgm:bulletEnabled val="1"/>
        </dgm:presLayoutVars>
      </dgm:prSet>
      <dgm:spPr/>
    </dgm:pt>
    <dgm:pt modelId="{C313C994-9262-44C1-844D-32B1DB2E5111}" type="pres">
      <dgm:prSet presAssocID="{C162F02A-6ECB-451E-9C30-202BFE3B7719}" presName="Name13" presStyleLbl="parChTrans1D2" presStyleIdx="13" presStyleCnt="16"/>
      <dgm:spPr/>
    </dgm:pt>
    <dgm:pt modelId="{74DEA245-F52A-48C7-9888-BDABD3080BAB}" type="pres">
      <dgm:prSet presAssocID="{BF449AD7-5207-4C75-832C-A10D79FFE144}" presName="childText" presStyleLbl="bgAcc1" presStyleIdx="13" presStyleCnt="16" custScaleX="192103" custScaleY="81599" custLinFactNeighborX="44241" custLinFactNeighborY="-68392">
        <dgm:presLayoutVars>
          <dgm:bulletEnabled val="1"/>
        </dgm:presLayoutVars>
      </dgm:prSet>
      <dgm:spPr/>
    </dgm:pt>
    <dgm:pt modelId="{A67B090B-FF63-4501-9FD5-7B3391CC5343}" type="pres">
      <dgm:prSet presAssocID="{0206A9AA-D6AD-4962-9052-0B30C04DFF02}" presName="Name13" presStyleLbl="parChTrans1D2" presStyleIdx="14" presStyleCnt="16"/>
      <dgm:spPr/>
    </dgm:pt>
    <dgm:pt modelId="{92FDA967-179A-4FE7-B40E-96AC46BBFC9B}" type="pres">
      <dgm:prSet presAssocID="{281B6EF6-EF49-41EE-8F72-38D5F1F6EF80}" presName="childText" presStyleLbl="bgAcc1" presStyleIdx="14" presStyleCnt="16" custScaleX="192735" custScaleY="58420" custLinFactNeighborX="44199" custLinFactNeighborY="-82199">
        <dgm:presLayoutVars>
          <dgm:bulletEnabled val="1"/>
        </dgm:presLayoutVars>
      </dgm:prSet>
      <dgm:spPr/>
    </dgm:pt>
    <dgm:pt modelId="{49A51187-CFE2-47BD-86F2-7D2167165891}" type="pres">
      <dgm:prSet presAssocID="{2DDF07A6-C5E3-404E-96C3-5F7E87DE076C}" presName="Name13" presStyleLbl="parChTrans1D2" presStyleIdx="15" presStyleCnt="16"/>
      <dgm:spPr/>
    </dgm:pt>
    <dgm:pt modelId="{83106D71-68F0-4A12-AF29-17694EE26D66}" type="pres">
      <dgm:prSet presAssocID="{24D7DC4C-17E7-46AD-B6D5-B715064A7304}" presName="childText" presStyleLbl="bgAcc1" presStyleIdx="15" presStyleCnt="16" custScaleX="187483" custScaleY="57118" custLinFactNeighborX="46220" custLinFactNeighborY="-97842">
        <dgm:presLayoutVars>
          <dgm:bulletEnabled val="1"/>
        </dgm:presLayoutVars>
      </dgm:prSet>
      <dgm:spPr/>
    </dgm:pt>
  </dgm:ptLst>
  <dgm:cxnLst>
    <dgm:cxn modelId="{9DE49703-1645-4075-A035-ADB7A1B1D71D}" srcId="{207CFBC4-8CA0-46D8-93EE-77BF54375220}" destId="{2B67D058-AC27-4735-88ED-1955C950842F}" srcOrd="3" destOrd="0" parTransId="{9979F2B4-C2D1-44FF-8BF9-2234AE6EDD94}" sibTransId="{18895F88-D8CC-4BB5-9B79-BD3225766D8A}"/>
    <dgm:cxn modelId="{40583806-01AC-425C-89BE-9A2E00E89D7E}" srcId="{207CFBC4-8CA0-46D8-93EE-77BF54375220}" destId="{076A588D-EB13-401B-9F07-9B75FECA6209}" srcOrd="1" destOrd="0" parTransId="{70F5CABD-9267-46F8-AB97-281F3E4B30B0}" sibTransId="{C34A1FBB-0BDD-470B-BFF4-7FC0A8D81EB9}"/>
    <dgm:cxn modelId="{F362530F-8EBA-4877-B10E-7471B2B32A56}" type="presOf" srcId="{8A10B882-C74F-47F3-A6E8-B062A111D7E1}" destId="{55A1AEE5-9883-43A0-8A22-CB07613C5100}" srcOrd="0" destOrd="0" presId="urn:microsoft.com/office/officeart/2005/8/layout/hierarchy3"/>
    <dgm:cxn modelId="{53FCB612-E100-400B-93E0-1DB28EC025ED}" type="presOf" srcId="{C3BE93A4-778D-4518-871C-C306E805B8B6}" destId="{A824F2D2-07A1-40E6-9B16-A92D7CBBDC22}" srcOrd="0" destOrd="0" presId="urn:microsoft.com/office/officeart/2005/8/layout/hierarchy3"/>
    <dgm:cxn modelId="{BACA581C-B10B-464C-95DC-BD9B0D5FA2CC}" type="presOf" srcId="{1B2113D3-5C85-4DDA-918B-467E793B636D}" destId="{69670369-6C44-46ED-8FE9-99DE1DD252B7}" srcOrd="0" destOrd="0" presId="urn:microsoft.com/office/officeart/2005/8/layout/hierarchy3"/>
    <dgm:cxn modelId="{FA009B1C-9729-4864-A6EF-7C075540947B}" type="presOf" srcId="{1306EBB6-89A2-4E25-B107-48D8EADE71EE}" destId="{54EB42C1-2F0E-4235-8F4D-1EB5CD9E32DB}" srcOrd="0" destOrd="0" presId="urn:microsoft.com/office/officeart/2005/8/layout/hierarchy3"/>
    <dgm:cxn modelId="{3CF1CC1C-24BB-4989-BEEB-210A639C8B8E}" type="presOf" srcId="{BF24539A-04CB-4687-8E52-FDAE5EFABA3F}" destId="{236F0760-4AF4-46AC-ABC4-33F4CA93016F}" srcOrd="0" destOrd="0" presId="urn:microsoft.com/office/officeart/2005/8/layout/hierarchy3"/>
    <dgm:cxn modelId="{1FD52E20-7892-46B0-8DD5-BD8A6FCA1562}" srcId="{207CFBC4-8CA0-46D8-93EE-77BF54375220}" destId="{24D7DC4C-17E7-46AD-B6D5-B715064A7304}" srcOrd="7" destOrd="0" parTransId="{2DDF07A6-C5E3-404E-96C3-5F7E87DE076C}" sibTransId="{FB30FC8A-DE8D-4979-9697-5E5861FC36DF}"/>
    <dgm:cxn modelId="{4890B921-6AAC-4A91-A446-70D984E8E3E0}" type="presOf" srcId="{0206A9AA-D6AD-4962-9052-0B30C04DFF02}" destId="{A67B090B-FF63-4501-9FD5-7B3391CC5343}" srcOrd="0" destOrd="0" presId="urn:microsoft.com/office/officeart/2005/8/layout/hierarchy3"/>
    <dgm:cxn modelId="{6004D422-BF28-4774-8CE5-6B507A47FD91}" type="presOf" srcId="{9979F2B4-C2D1-44FF-8BF9-2234AE6EDD94}" destId="{3CBD9CFE-CCBF-4D9E-BE28-E3048F18A9DD}" srcOrd="0" destOrd="0" presId="urn:microsoft.com/office/officeart/2005/8/layout/hierarchy3"/>
    <dgm:cxn modelId="{1BA75D2A-36E8-4369-928F-4C4FD3FA6917}" type="presOf" srcId="{333D9AB6-37E5-4F5B-AC29-AD2BF8F40BC1}" destId="{73EA1CB1-F36B-4946-8089-41C9A35DD8F7}" srcOrd="0" destOrd="0" presId="urn:microsoft.com/office/officeart/2005/8/layout/hierarchy3"/>
    <dgm:cxn modelId="{6A9CB22B-DAB0-45B0-82A4-1AE7A98EED18}" type="presOf" srcId="{281B6EF6-EF49-41EE-8F72-38D5F1F6EF80}" destId="{92FDA967-179A-4FE7-B40E-96AC46BBFC9B}" srcOrd="0" destOrd="0" presId="urn:microsoft.com/office/officeart/2005/8/layout/hierarchy3"/>
    <dgm:cxn modelId="{C1B8FB32-3402-4A1A-B9D7-3B12059796E6}" type="presOf" srcId="{F54524D5-B7E4-43B4-A9A8-9A376281C1FE}" destId="{4FFD146D-D183-4548-9320-3BA072326FEC}" srcOrd="0" destOrd="0" presId="urn:microsoft.com/office/officeart/2005/8/layout/hierarchy3"/>
    <dgm:cxn modelId="{A5C02339-4FEE-42D5-8060-D1E829F759A0}" type="presOf" srcId="{BF449AD7-5207-4C75-832C-A10D79FFE144}" destId="{74DEA245-F52A-48C7-9888-BDABD3080BAB}" srcOrd="0" destOrd="0" presId="urn:microsoft.com/office/officeart/2005/8/layout/hierarchy3"/>
    <dgm:cxn modelId="{4F5B173A-F45B-47D5-90B7-C402AAAD23D9}" type="presOf" srcId="{5C486768-CE72-47B6-B1C0-2CC60B6A1E3B}" destId="{822E8204-5374-43C5-BCD4-6F8F0FBFE921}" srcOrd="0" destOrd="0" presId="urn:microsoft.com/office/officeart/2005/8/layout/hierarchy3"/>
    <dgm:cxn modelId="{F711A93F-F37F-47F4-84D1-92B033257197}" srcId="{207CFBC4-8CA0-46D8-93EE-77BF54375220}" destId="{281B6EF6-EF49-41EE-8F72-38D5F1F6EF80}" srcOrd="6" destOrd="0" parTransId="{0206A9AA-D6AD-4962-9052-0B30C04DFF02}" sibTransId="{419A5621-2354-4CF1-B9A8-B1F8F0256347}"/>
    <dgm:cxn modelId="{D7A18541-B4DF-4480-BBDD-1D6B77094697}" type="presOf" srcId="{2DDF07A6-C5E3-404E-96C3-5F7E87DE076C}" destId="{49A51187-CFE2-47BD-86F2-7D2167165891}" srcOrd="0" destOrd="0" presId="urn:microsoft.com/office/officeart/2005/8/layout/hierarchy3"/>
    <dgm:cxn modelId="{5D2D8C62-FE79-467F-9405-4F8675695CD2}" type="presOf" srcId="{207CFBC4-8CA0-46D8-93EE-77BF54375220}" destId="{2BBEA771-ACC2-4893-9412-693B1580EF16}" srcOrd="0" destOrd="0" presId="urn:microsoft.com/office/officeart/2005/8/layout/hierarchy3"/>
    <dgm:cxn modelId="{F47BA642-8F6C-4BC4-93FB-036B70C7C8A3}" type="presOf" srcId="{24D7DC4C-17E7-46AD-B6D5-B715064A7304}" destId="{83106D71-68F0-4A12-AF29-17694EE26D66}" srcOrd="0" destOrd="0" presId="urn:microsoft.com/office/officeart/2005/8/layout/hierarchy3"/>
    <dgm:cxn modelId="{A518FF63-BEE3-4854-88E2-1D7547A85515}" srcId="{207CFBC4-8CA0-46D8-93EE-77BF54375220}" destId="{20E85503-9408-41A1-8E12-090B6D7962BC}" srcOrd="2" destOrd="0" parTransId="{DB477455-C127-4F5F-84F7-B43C3C3E1B5D}" sibTransId="{1D6A7925-9C37-424B-BC84-E3870E5B84EE}"/>
    <dgm:cxn modelId="{93D90E44-086F-4140-980F-6203B5CFCFBF}" srcId="{207CFBC4-8CA0-46D8-93EE-77BF54375220}" destId="{BF449AD7-5207-4C75-832C-A10D79FFE144}" srcOrd="5" destOrd="0" parTransId="{C162F02A-6ECB-451E-9C30-202BFE3B7719}" sibTransId="{C89347B7-53AB-4972-9B45-BCE71288B9DA}"/>
    <dgm:cxn modelId="{3A3EB568-7F3F-4A5E-9DEE-30AC2ADAC24E}" type="presOf" srcId="{8E6D194C-D653-499D-93E7-0501B59A441B}" destId="{8375058E-D52E-4C99-9269-6A4D99008F83}" srcOrd="0" destOrd="0" presId="urn:microsoft.com/office/officeart/2005/8/layout/hierarchy3"/>
    <dgm:cxn modelId="{AC11D44B-9191-4EB7-80A7-106C9C4F8E0C}" type="presOf" srcId="{20E85503-9408-41A1-8E12-090B6D7962BC}" destId="{95C88133-6FEF-4058-835F-959A53929F0E}" srcOrd="0" destOrd="0" presId="urn:microsoft.com/office/officeart/2005/8/layout/hierarchy3"/>
    <dgm:cxn modelId="{DB69566E-78A8-407E-B0B2-5D1191FB2C59}" type="presOf" srcId="{70F5CABD-9267-46F8-AB97-281F3E4B30B0}" destId="{0C7CFE9F-7F6D-4804-B255-C3247F7FE244}" srcOrd="0" destOrd="0" presId="urn:microsoft.com/office/officeart/2005/8/layout/hierarchy3"/>
    <dgm:cxn modelId="{06BEE973-3FCB-4FE3-AF38-54C72F12857B}" type="presOf" srcId="{F077A0C9-2BD6-4AD8-A872-D3D07F94DD87}" destId="{9DB4C13C-0DF6-4423-B98C-FF0A088EB69C}" srcOrd="0" destOrd="0" presId="urn:microsoft.com/office/officeart/2005/8/layout/hierarchy3"/>
    <dgm:cxn modelId="{14524576-8EB5-492A-B20C-4F01C4D5E6DC}" type="presOf" srcId="{E91E0DEA-054A-47E5-94B3-9D46F407F1B8}" destId="{12E65DDE-BA50-4092-B63B-2276EE8029ED}" srcOrd="0" destOrd="0" presId="urn:microsoft.com/office/officeart/2005/8/layout/hierarchy3"/>
    <dgm:cxn modelId="{E286EF7B-5DFB-466A-ACBD-568844C173A3}" type="presOf" srcId="{96AF66ED-6D55-4B0D-9806-01C4B29E350A}" destId="{DFE5F19E-5ECA-4094-A794-6E878F321912}" srcOrd="0" destOrd="0" presId="urn:microsoft.com/office/officeart/2005/8/layout/hierarchy3"/>
    <dgm:cxn modelId="{9A52637F-1A7E-4AFF-AF21-80E786D57D9C}" type="presOf" srcId="{2B67D058-AC27-4735-88ED-1955C950842F}" destId="{23AC815A-BCC6-4987-885C-14A2CBC92A4F}" srcOrd="0" destOrd="0" presId="urn:microsoft.com/office/officeart/2005/8/layout/hierarchy3"/>
    <dgm:cxn modelId="{1E817E8F-871C-4AB4-AB7A-1418C7C42084}" type="presOf" srcId="{076A588D-EB13-401B-9F07-9B75FECA6209}" destId="{6D4E48F5-08BF-4566-AE9B-D233D7DF0E70}" srcOrd="0" destOrd="0" presId="urn:microsoft.com/office/officeart/2005/8/layout/hierarchy3"/>
    <dgm:cxn modelId="{975A859B-F595-4E14-8EF9-9BE375E26D86}" srcId="{8A10B882-C74F-47F3-A6E8-B062A111D7E1}" destId="{842A5E4C-F820-40DD-B8A3-38AC6E0B2808}" srcOrd="0" destOrd="0" parTransId="{33CA6D81-B37F-4027-977A-01B74BC163A4}" sibTransId="{4AB34B3D-7A0A-4813-B0FC-7D149F650AAD}"/>
    <dgm:cxn modelId="{8F8858A2-C184-4CF7-9EEF-35F7E877305B}" type="presOf" srcId="{7185B97D-D9BF-46D1-94EA-8B2D74D4A8FC}" destId="{B9639BA6-E7E2-4DA3-B7DC-D455A8BEE8D1}" srcOrd="0" destOrd="0" presId="urn:microsoft.com/office/officeart/2005/8/layout/hierarchy3"/>
    <dgm:cxn modelId="{F52E2AA9-1349-4959-807D-C5D9E540C9F9}" type="presOf" srcId="{207CFBC4-8CA0-46D8-93EE-77BF54375220}" destId="{AF695E65-CA30-41A1-98E0-DDB64B0866AA}" srcOrd="1" destOrd="0" presId="urn:microsoft.com/office/officeart/2005/8/layout/hierarchy3"/>
    <dgm:cxn modelId="{697591AA-59C9-4C1F-819B-A9BE88898CCF}" type="presOf" srcId="{279B39DC-46B5-450B-AF85-B17337212471}" destId="{CE32851C-CEF6-4FC2-AA08-319C4F16C30B}" srcOrd="0" destOrd="0" presId="urn:microsoft.com/office/officeart/2005/8/layout/hierarchy3"/>
    <dgm:cxn modelId="{8CC8CEAC-F248-4A55-A221-38982F7746A5}" type="presOf" srcId="{CC302966-63B8-440C-9C56-7C8589506A3C}" destId="{C998466E-5FF6-433F-A370-97577C594916}" srcOrd="0" destOrd="0" presId="urn:microsoft.com/office/officeart/2005/8/layout/hierarchy3"/>
    <dgm:cxn modelId="{E30ADDAE-8899-44E2-955D-D8B068907D24}" type="presOf" srcId="{9F505F66-A6D4-4A79-B5FD-80061CC676FD}" destId="{38B5855B-06BA-47BE-A76F-12A967EE4805}" srcOrd="0" destOrd="0" presId="urn:microsoft.com/office/officeart/2005/8/layout/hierarchy3"/>
    <dgm:cxn modelId="{AF0F8AB0-2741-4A7B-9955-6E24968EC4BB}" type="presOf" srcId="{D1AAE4E8-B175-4DD4-87C3-DF3818520623}" destId="{2D2118D4-6619-4821-B152-04F9764C3B14}" srcOrd="0" destOrd="0" presId="urn:microsoft.com/office/officeart/2005/8/layout/hierarchy3"/>
    <dgm:cxn modelId="{F4D51AB5-045D-4FB4-B9A3-BF9E4DFD4F27}" srcId="{207CFBC4-8CA0-46D8-93EE-77BF54375220}" destId="{1306EBB6-89A2-4E25-B107-48D8EADE71EE}" srcOrd="0" destOrd="0" parTransId="{C3BE93A4-778D-4518-871C-C306E805B8B6}" sibTransId="{FFCA65C3-AD4A-4345-8944-6596F5F401D1}"/>
    <dgm:cxn modelId="{74F799C2-53FF-41E5-A1A6-8245B41AA850}" type="presOf" srcId="{CFA4C664-8A24-4FDA-BB48-10FF3E8EAA4A}" destId="{6D2CFC7E-92E0-430E-97BE-483016CC7EF4}" srcOrd="0" destOrd="0" presId="urn:microsoft.com/office/officeart/2005/8/layout/hierarchy3"/>
    <dgm:cxn modelId="{65DACBC3-963A-4AFA-BE56-6BC58DB8217F}" type="presOf" srcId="{3510A5CB-ECE2-4243-BC3E-C3CD1292229C}" destId="{008034A2-7520-4A6B-B3DA-C71AB5C349E3}" srcOrd="0" destOrd="0" presId="urn:microsoft.com/office/officeart/2005/8/layout/hierarchy3"/>
    <dgm:cxn modelId="{D1621EC4-CC31-418C-8B05-E72F700FA12D}" type="presOf" srcId="{842A5E4C-F820-40DD-B8A3-38AC6E0B2808}" destId="{077EAB32-CFB7-4805-A21B-EB111D129077}" srcOrd="1" destOrd="0" presId="urn:microsoft.com/office/officeart/2005/8/layout/hierarchy3"/>
    <dgm:cxn modelId="{AEE167D1-5BD6-4F37-8EA1-0A7E66D6D6C7}" srcId="{842A5E4C-F820-40DD-B8A3-38AC6E0B2808}" destId="{F077A0C9-2BD6-4AD8-A872-D3D07F94DD87}" srcOrd="0" destOrd="0" parTransId="{CFA4C664-8A24-4FDA-BB48-10FF3E8EAA4A}" sibTransId="{217C5F99-5556-4FD3-A80F-AEA0B9000A20}"/>
    <dgm:cxn modelId="{9C4FCDD3-7C41-4E8E-B8AB-303EC30A3890}" srcId="{8A10B882-C74F-47F3-A6E8-B062A111D7E1}" destId="{207CFBC4-8CA0-46D8-93EE-77BF54375220}" srcOrd="1" destOrd="0" parTransId="{40B63598-7404-49B8-8FF1-D8FA8C851C4F}" sibTransId="{122EBCA6-DC7F-4BFC-A6E3-931AC9042DB5}"/>
    <dgm:cxn modelId="{C1F10DDB-85A5-4991-A573-E6BAE2118818}" type="presOf" srcId="{DB477455-C127-4F5F-84F7-B43C3C3E1B5D}" destId="{2B1D3678-505F-4141-9DD1-7E0C9D557D32}" srcOrd="0" destOrd="0" presId="urn:microsoft.com/office/officeart/2005/8/layout/hierarchy3"/>
    <dgm:cxn modelId="{449F96DF-B588-4889-A279-415F96D692C1}" srcId="{842A5E4C-F820-40DD-B8A3-38AC6E0B2808}" destId="{1FE30F6D-B7B6-4171-900D-99B2F808A49E}" srcOrd="1" destOrd="0" parTransId="{D1AAE4E8-B175-4DD4-87C3-DF3818520623}" sibTransId="{2511EA0E-D7E8-4B82-885B-F69583739F8E}"/>
    <dgm:cxn modelId="{C35FEFE0-2649-4EDF-8002-010927719937}" type="presOf" srcId="{842A5E4C-F820-40DD-B8A3-38AC6E0B2808}" destId="{B9E81275-E5C8-4BC4-9122-4412A53F674D}" srcOrd="0" destOrd="0" presId="urn:microsoft.com/office/officeart/2005/8/layout/hierarchy3"/>
    <dgm:cxn modelId="{922F0CE3-9AA7-46C4-B785-C1AF8B634BBA}" type="presOf" srcId="{5ADEC31C-8500-4185-A5DD-A639F74B4472}" destId="{F559C8BE-1FE7-43F1-97CB-55C5547A8D26}" srcOrd="0" destOrd="0" presId="urn:microsoft.com/office/officeart/2005/8/layout/hierarchy3"/>
    <dgm:cxn modelId="{03F622E5-7A39-49BB-86AD-9ED6A0874B34}" type="presOf" srcId="{1FE30F6D-B7B6-4171-900D-99B2F808A49E}" destId="{D06E5C63-6E91-4EDE-AA98-68D5F0F050F2}" srcOrd="0" destOrd="0" presId="urn:microsoft.com/office/officeart/2005/8/layout/hierarchy3"/>
    <dgm:cxn modelId="{0282C7E6-84AB-47C6-BEAA-C135A5112CA6}" srcId="{842A5E4C-F820-40DD-B8A3-38AC6E0B2808}" destId="{5C486768-CE72-47B6-B1C0-2CC60B6A1E3B}" srcOrd="5" destOrd="0" parTransId="{333D9AB6-37E5-4F5B-AC29-AD2BF8F40BC1}" sibTransId="{22133C90-FF4A-4E12-B00A-8EF1D739A9E6}"/>
    <dgm:cxn modelId="{74B8B4E8-83E6-4760-9CF4-2C62F237BFE6}" srcId="{842A5E4C-F820-40DD-B8A3-38AC6E0B2808}" destId="{1B2113D3-5C85-4DDA-918B-467E793B636D}" srcOrd="3" destOrd="0" parTransId="{7185B97D-D9BF-46D1-94EA-8B2D74D4A8FC}" sibTransId="{D6361E68-08D4-4D84-A22C-7B79C3CAB460}"/>
    <dgm:cxn modelId="{E3B79DE9-7CCB-4417-8C44-9EA496CBDF63}" srcId="{207CFBC4-8CA0-46D8-93EE-77BF54375220}" destId="{9F505F66-A6D4-4A79-B5FD-80061CC676FD}" srcOrd="4" destOrd="0" parTransId="{279B39DC-46B5-450B-AF85-B17337212471}" sibTransId="{65B5BEC5-BBBF-47A4-9F76-349A70FBDB41}"/>
    <dgm:cxn modelId="{16F614EB-1950-4949-B28D-B80316D8167D}" srcId="{842A5E4C-F820-40DD-B8A3-38AC6E0B2808}" destId="{96AF66ED-6D55-4B0D-9806-01C4B29E350A}" srcOrd="7" destOrd="0" parTransId="{3510A5CB-ECE2-4243-BC3E-C3CD1292229C}" sibTransId="{C11F6333-E445-48B0-84F9-B55C5FFFAA04}"/>
    <dgm:cxn modelId="{EBAC58EB-D641-4CFD-9C75-2494FC8C0694}" srcId="{842A5E4C-F820-40DD-B8A3-38AC6E0B2808}" destId="{5ADEC31C-8500-4185-A5DD-A639F74B4472}" srcOrd="6" destOrd="0" parTransId="{BF24539A-04CB-4687-8E52-FDAE5EFABA3F}" sibTransId="{2E7BD553-F052-4DDB-8CF0-BE624CBB00B1}"/>
    <dgm:cxn modelId="{C6FBEFF5-0836-46D7-B098-3DA5D5319887}" srcId="{842A5E4C-F820-40DD-B8A3-38AC6E0B2808}" destId="{F54524D5-B7E4-43B4-A9A8-9A376281C1FE}" srcOrd="2" destOrd="0" parTransId="{CC302966-63B8-440C-9C56-7C8589506A3C}" sibTransId="{0BF69074-B731-41F3-93F9-3DED378CFA6D}"/>
    <dgm:cxn modelId="{DE9743F8-F2E5-466C-B73A-E3B1722EB905}" type="presOf" srcId="{C162F02A-6ECB-451E-9C30-202BFE3B7719}" destId="{C313C994-9262-44C1-844D-32B1DB2E5111}" srcOrd="0" destOrd="0" presId="urn:microsoft.com/office/officeart/2005/8/layout/hierarchy3"/>
    <dgm:cxn modelId="{9971B8F9-C614-4F0E-AA13-F2995E4561CE}" srcId="{842A5E4C-F820-40DD-B8A3-38AC6E0B2808}" destId="{8E6D194C-D653-499D-93E7-0501B59A441B}" srcOrd="4" destOrd="0" parTransId="{E91E0DEA-054A-47E5-94B3-9D46F407F1B8}" sibTransId="{B6B1B6C8-050C-4809-96E0-CD0AD21F6C3D}"/>
    <dgm:cxn modelId="{17F0B797-D820-4A76-9983-0F2A74D6B587}" type="presParOf" srcId="{55A1AEE5-9883-43A0-8A22-CB07613C5100}" destId="{224EAEBE-CE54-47DF-B96D-EC172635AEEC}" srcOrd="0" destOrd="0" presId="urn:microsoft.com/office/officeart/2005/8/layout/hierarchy3"/>
    <dgm:cxn modelId="{B5A9392E-993B-41DE-B934-5455FA4F061F}" type="presParOf" srcId="{224EAEBE-CE54-47DF-B96D-EC172635AEEC}" destId="{B5844F2B-F752-49E7-B493-849A02ED93DB}" srcOrd="0" destOrd="0" presId="urn:microsoft.com/office/officeart/2005/8/layout/hierarchy3"/>
    <dgm:cxn modelId="{068F832D-05B7-4EBC-A0AA-9F5D2E25CBD8}" type="presParOf" srcId="{B5844F2B-F752-49E7-B493-849A02ED93DB}" destId="{B9E81275-E5C8-4BC4-9122-4412A53F674D}" srcOrd="0" destOrd="0" presId="urn:microsoft.com/office/officeart/2005/8/layout/hierarchy3"/>
    <dgm:cxn modelId="{81ADEAAC-D0C3-411A-A855-3C29CA97B45F}" type="presParOf" srcId="{B5844F2B-F752-49E7-B493-849A02ED93DB}" destId="{077EAB32-CFB7-4805-A21B-EB111D129077}" srcOrd="1" destOrd="0" presId="urn:microsoft.com/office/officeart/2005/8/layout/hierarchy3"/>
    <dgm:cxn modelId="{8CC96D62-8594-40B8-A4DF-CCD3F8E66EE5}" type="presParOf" srcId="{224EAEBE-CE54-47DF-B96D-EC172635AEEC}" destId="{1BF33743-1503-460E-9A1A-229FEFD552CD}" srcOrd="1" destOrd="0" presId="urn:microsoft.com/office/officeart/2005/8/layout/hierarchy3"/>
    <dgm:cxn modelId="{222CBC2D-F62C-448D-8F66-56346ABD8A55}" type="presParOf" srcId="{1BF33743-1503-460E-9A1A-229FEFD552CD}" destId="{6D2CFC7E-92E0-430E-97BE-483016CC7EF4}" srcOrd="0" destOrd="0" presId="urn:microsoft.com/office/officeart/2005/8/layout/hierarchy3"/>
    <dgm:cxn modelId="{B7FCC42A-1460-4DBB-BBE9-8CC676CA8495}" type="presParOf" srcId="{1BF33743-1503-460E-9A1A-229FEFD552CD}" destId="{9DB4C13C-0DF6-4423-B98C-FF0A088EB69C}" srcOrd="1" destOrd="0" presId="urn:microsoft.com/office/officeart/2005/8/layout/hierarchy3"/>
    <dgm:cxn modelId="{AA00EC3B-13FC-456B-891E-22EA834BB3DF}" type="presParOf" srcId="{1BF33743-1503-460E-9A1A-229FEFD552CD}" destId="{2D2118D4-6619-4821-B152-04F9764C3B14}" srcOrd="2" destOrd="0" presId="urn:microsoft.com/office/officeart/2005/8/layout/hierarchy3"/>
    <dgm:cxn modelId="{3A6D4330-78DC-4306-9F53-A76B20B89DB7}" type="presParOf" srcId="{1BF33743-1503-460E-9A1A-229FEFD552CD}" destId="{D06E5C63-6E91-4EDE-AA98-68D5F0F050F2}" srcOrd="3" destOrd="0" presId="urn:microsoft.com/office/officeart/2005/8/layout/hierarchy3"/>
    <dgm:cxn modelId="{16E9F9B4-0285-41FF-B585-059961B736A9}" type="presParOf" srcId="{1BF33743-1503-460E-9A1A-229FEFD552CD}" destId="{C998466E-5FF6-433F-A370-97577C594916}" srcOrd="4" destOrd="0" presId="urn:microsoft.com/office/officeart/2005/8/layout/hierarchy3"/>
    <dgm:cxn modelId="{ED1747F8-3686-43F9-B326-8075F7C35BEF}" type="presParOf" srcId="{1BF33743-1503-460E-9A1A-229FEFD552CD}" destId="{4FFD146D-D183-4548-9320-3BA072326FEC}" srcOrd="5" destOrd="0" presId="urn:microsoft.com/office/officeart/2005/8/layout/hierarchy3"/>
    <dgm:cxn modelId="{A15B7855-A592-403A-BD64-6DB0A0679784}" type="presParOf" srcId="{1BF33743-1503-460E-9A1A-229FEFD552CD}" destId="{B9639BA6-E7E2-4DA3-B7DC-D455A8BEE8D1}" srcOrd="6" destOrd="0" presId="urn:microsoft.com/office/officeart/2005/8/layout/hierarchy3"/>
    <dgm:cxn modelId="{1AD481C0-2461-4EDD-BF4E-41CD425BCE27}" type="presParOf" srcId="{1BF33743-1503-460E-9A1A-229FEFD552CD}" destId="{69670369-6C44-46ED-8FE9-99DE1DD252B7}" srcOrd="7" destOrd="0" presId="urn:microsoft.com/office/officeart/2005/8/layout/hierarchy3"/>
    <dgm:cxn modelId="{F46D4D74-CD21-496A-BDA9-34CFD054ABAA}" type="presParOf" srcId="{1BF33743-1503-460E-9A1A-229FEFD552CD}" destId="{12E65DDE-BA50-4092-B63B-2276EE8029ED}" srcOrd="8" destOrd="0" presId="urn:microsoft.com/office/officeart/2005/8/layout/hierarchy3"/>
    <dgm:cxn modelId="{30C275FC-C68A-4ED7-99AB-2E0E04FD5D81}" type="presParOf" srcId="{1BF33743-1503-460E-9A1A-229FEFD552CD}" destId="{8375058E-D52E-4C99-9269-6A4D99008F83}" srcOrd="9" destOrd="0" presId="urn:microsoft.com/office/officeart/2005/8/layout/hierarchy3"/>
    <dgm:cxn modelId="{1DA400D8-62CF-40F9-BC26-24B31B9C3F17}" type="presParOf" srcId="{1BF33743-1503-460E-9A1A-229FEFD552CD}" destId="{73EA1CB1-F36B-4946-8089-41C9A35DD8F7}" srcOrd="10" destOrd="0" presId="urn:microsoft.com/office/officeart/2005/8/layout/hierarchy3"/>
    <dgm:cxn modelId="{BE4721CA-918B-41BD-8AE2-2FE2CDA52CBF}" type="presParOf" srcId="{1BF33743-1503-460E-9A1A-229FEFD552CD}" destId="{822E8204-5374-43C5-BCD4-6F8F0FBFE921}" srcOrd="11" destOrd="0" presId="urn:microsoft.com/office/officeart/2005/8/layout/hierarchy3"/>
    <dgm:cxn modelId="{EE6E85E9-092B-4745-848A-CDF25988DABA}" type="presParOf" srcId="{1BF33743-1503-460E-9A1A-229FEFD552CD}" destId="{236F0760-4AF4-46AC-ABC4-33F4CA93016F}" srcOrd="12" destOrd="0" presId="urn:microsoft.com/office/officeart/2005/8/layout/hierarchy3"/>
    <dgm:cxn modelId="{4CB68AE3-3E11-42A4-AA12-80579BA89C44}" type="presParOf" srcId="{1BF33743-1503-460E-9A1A-229FEFD552CD}" destId="{F559C8BE-1FE7-43F1-97CB-55C5547A8D26}" srcOrd="13" destOrd="0" presId="urn:microsoft.com/office/officeart/2005/8/layout/hierarchy3"/>
    <dgm:cxn modelId="{71E175F1-33D6-4081-9E6F-73B788F2C4AD}" type="presParOf" srcId="{1BF33743-1503-460E-9A1A-229FEFD552CD}" destId="{008034A2-7520-4A6B-B3DA-C71AB5C349E3}" srcOrd="14" destOrd="0" presId="urn:microsoft.com/office/officeart/2005/8/layout/hierarchy3"/>
    <dgm:cxn modelId="{FA9E9D39-3A77-451F-89CA-86BA424BB81C}" type="presParOf" srcId="{1BF33743-1503-460E-9A1A-229FEFD552CD}" destId="{DFE5F19E-5ECA-4094-A794-6E878F321912}" srcOrd="15" destOrd="0" presId="urn:microsoft.com/office/officeart/2005/8/layout/hierarchy3"/>
    <dgm:cxn modelId="{9B2FEAD2-B3A3-4B48-93E3-AAE462718075}" type="presParOf" srcId="{55A1AEE5-9883-43A0-8A22-CB07613C5100}" destId="{8E07FF81-B8D0-4E43-A243-50A74037B278}" srcOrd="1" destOrd="0" presId="urn:microsoft.com/office/officeart/2005/8/layout/hierarchy3"/>
    <dgm:cxn modelId="{22BD9F8D-2124-458F-94CA-F234C7239C70}" type="presParOf" srcId="{8E07FF81-B8D0-4E43-A243-50A74037B278}" destId="{DB5525FF-CC8A-43A1-8AD0-063271AFEE1E}" srcOrd="0" destOrd="0" presId="urn:microsoft.com/office/officeart/2005/8/layout/hierarchy3"/>
    <dgm:cxn modelId="{DE92B2B4-09C1-412A-AF7D-4DAA01167014}" type="presParOf" srcId="{DB5525FF-CC8A-43A1-8AD0-063271AFEE1E}" destId="{2BBEA771-ACC2-4893-9412-693B1580EF16}" srcOrd="0" destOrd="0" presId="urn:microsoft.com/office/officeart/2005/8/layout/hierarchy3"/>
    <dgm:cxn modelId="{ACAFD45F-6CFF-4E13-A7F3-DCDD86E59B09}" type="presParOf" srcId="{DB5525FF-CC8A-43A1-8AD0-063271AFEE1E}" destId="{AF695E65-CA30-41A1-98E0-DDB64B0866AA}" srcOrd="1" destOrd="0" presId="urn:microsoft.com/office/officeart/2005/8/layout/hierarchy3"/>
    <dgm:cxn modelId="{49A7024B-EF50-408A-A778-FEC2F22C6BA7}" type="presParOf" srcId="{8E07FF81-B8D0-4E43-A243-50A74037B278}" destId="{E3CA064A-5093-4706-929C-5027F581557A}" srcOrd="1" destOrd="0" presId="urn:microsoft.com/office/officeart/2005/8/layout/hierarchy3"/>
    <dgm:cxn modelId="{C5C8F58A-D184-40C9-8667-A2CBF58B4132}" type="presParOf" srcId="{E3CA064A-5093-4706-929C-5027F581557A}" destId="{A824F2D2-07A1-40E6-9B16-A92D7CBBDC22}" srcOrd="0" destOrd="0" presId="urn:microsoft.com/office/officeart/2005/8/layout/hierarchy3"/>
    <dgm:cxn modelId="{E01A33A2-AFCC-4B87-B148-3E28385DA7E3}" type="presParOf" srcId="{E3CA064A-5093-4706-929C-5027F581557A}" destId="{54EB42C1-2F0E-4235-8F4D-1EB5CD9E32DB}" srcOrd="1" destOrd="0" presId="urn:microsoft.com/office/officeart/2005/8/layout/hierarchy3"/>
    <dgm:cxn modelId="{96485978-E643-49A6-B19E-9FD48D310E0E}" type="presParOf" srcId="{E3CA064A-5093-4706-929C-5027F581557A}" destId="{0C7CFE9F-7F6D-4804-B255-C3247F7FE244}" srcOrd="2" destOrd="0" presId="urn:microsoft.com/office/officeart/2005/8/layout/hierarchy3"/>
    <dgm:cxn modelId="{C8D8CE8A-C70E-417B-AAE7-440B8DD83054}" type="presParOf" srcId="{E3CA064A-5093-4706-929C-5027F581557A}" destId="{6D4E48F5-08BF-4566-AE9B-D233D7DF0E70}" srcOrd="3" destOrd="0" presId="urn:microsoft.com/office/officeart/2005/8/layout/hierarchy3"/>
    <dgm:cxn modelId="{4C039887-BF65-49E2-B292-1C3302A76FEB}" type="presParOf" srcId="{E3CA064A-5093-4706-929C-5027F581557A}" destId="{2B1D3678-505F-4141-9DD1-7E0C9D557D32}" srcOrd="4" destOrd="0" presId="urn:microsoft.com/office/officeart/2005/8/layout/hierarchy3"/>
    <dgm:cxn modelId="{D9008BED-57AD-47EC-B4DB-BF639A2AED61}" type="presParOf" srcId="{E3CA064A-5093-4706-929C-5027F581557A}" destId="{95C88133-6FEF-4058-835F-959A53929F0E}" srcOrd="5" destOrd="0" presId="urn:microsoft.com/office/officeart/2005/8/layout/hierarchy3"/>
    <dgm:cxn modelId="{B6D32094-10C2-48DD-83E5-3E26F3E58ACB}" type="presParOf" srcId="{E3CA064A-5093-4706-929C-5027F581557A}" destId="{3CBD9CFE-CCBF-4D9E-BE28-E3048F18A9DD}" srcOrd="6" destOrd="0" presId="urn:microsoft.com/office/officeart/2005/8/layout/hierarchy3"/>
    <dgm:cxn modelId="{716AD1F8-C864-44DB-8541-16BAE9A4868D}" type="presParOf" srcId="{E3CA064A-5093-4706-929C-5027F581557A}" destId="{23AC815A-BCC6-4987-885C-14A2CBC92A4F}" srcOrd="7" destOrd="0" presId="urn:microsoft.com/office/officeart/2005/8/layout/hierarchy3"/>
    <dgm:cxn modelId="{91E7FC54-6C0B-47B0-95A1-3B3AA4E44DCA}" type="presParOf" srcId="{E3CA064A-5093-4706-929C-5027F581557A}" destId="{CE32851C-CEF6-4FC2-AA08-319C4F16C30B}" srcOrd="8" destOrd="0" presId="urn:microsoft.com/office/officeart/2005/8/layout/hierarchy3"/>
    <dgm:cxn modelId="{5F86FD52-C3AA-4A77-9AF7-FC8465584826}" type="presParOf" srcId="{E3CA064A-5093-4706-929C-5027F581557A}" destId="{38B5855B-06BA-47BE-A76F-12A967EE4805}" srcOrd="9" destOrd="0" presId="urn:microsoft.com/office/officeart/2005/8/layout/hierarchy3"/>
    <dgm:cxn modelId="{524A0F69-5D52-424D-B7FF-1F67A0200256}" type="presParOf" srcId="{E3CA064A-5093-4706-929C-5027F581557A}" destId="{C313C994-9262-44C1-844D-32B1DB2E5111}" srcOrd="10" destOrd="0" presId="urn:microsoft.com/office/officeart/2005/8/layout/hierarchy3"/>
    <dgm:cxn modelId="{3074196F-187F-4032-92A5-FEB0E6843884}" type="presParOf" srcId="{E3CA064A-5093-4706-929C-5027F581557A}" destId="{74DEA245-F52A-48C7-9888-BDABD3080BAB}" srcOrd="11" destOrd="0" presId="urn:microsoft.com/office/officeart/2005/8/layout/hierarchy3"/>
    <dgm:cxn modelId="{B630600B-B280-4C78-BE54-9A03DEA29365}" type="presParOf" srcId="{E3CA064A-5093-4706-929C-5027F581557A}" destId="{A67B090B-FF63-4501-9FD5-7B3391CC5343}" srcOrd="12" destOrd="0" presId="urn:microsoft.com/office/officeart/2005/8/layout/hierarchy3"/>
    <dgm:cxn modelId="{B8F033BB-2916-4D58-BA4F-407A977DBCF9}" type="presParOf" srcId="{E3CA064A-5093-4706-929C-5027F581557A}" destId="{92FDA967-179A-4FE7-B40E-96AC46BBFC9B}" srcOrd="13" destOrd="0" presId="urn:microsoft.com/office/officeart/2005/8/layout/hierarchy3"/>
    <dgm:cxn modelId="{63900118-EBEA-41B9-B492-4DF6047D0D03}" type="presParOf" srcId="{E3CA064A-5093-4706-929C-5027F581557A}" destId="{49A51187-CFE2-47BD-86F2-7D2167165891}" srcOrd="14" destOrd="0" presId="urn:microsoft.com/office/officeart/2005/8/layout/hierarchy3"/>
    <dgm:cxn modelId="{27491A61-373C-4A65-8248-4B6576F16407}" type="presParOf" srcId="{E3CA064A-5093-4706-929C-5027F581557A}" destId="{83106D71-68F0-4A12-AF29-17694EE26D66}" srcOrd="15"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BF307-F1BB-4EE5-94E1-77B6B30DED8B}"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s-MX"/>
        </a:p>
      </dgm:t>
    </dgm:pt>
    <dgm:pt modelId="{F3F4661E-D6BC-4835-83EF-87A0FF0BDB61}">
      <dgm:prSet phldrT="[Texto]" custT="1"/>
      <dgm:spPr/>
      <dgm:t>
        <a:bodyPr/>
        <a:lstStyle/>
        <a:p>
          <a:r>
            <a:rPr lang="es-MX" sz="1200" b="1" dirty="0"/>
            <a:t>FEBRERO</a:t>
          </a:r>
        </a:p>
      </dgm:t>
    </dgm:pt>
    <dgm:pt modelId="{2921C166-E873-4625-8EAA-A262E71F6B27}" type="parTrans" cxnId="{EFA29FFF-5CEE-401A-982D-87CB7396734E}">
      <dgm:prSet/>
      <dgm:spPr/>
      <dgm:t>
        <a:bodyPr/>
        <a:lstStyle/>
        <a:p>
          <a:endParaRPr lang="es-MX"/>
        </a:p>
      </dgm:t>
    </dgm:pt>
    <dgm:pt modelId="{9900C19D-5189-4755-B929-4E1116307F53}" type="sibTrans" cxnId="{EFA29FFF-5CEE-401A-982D-87CB7396734E}">
      <dgm:prSet/>
      <dgm:spPr/>
      <dgm:t>
        <a:bodyPr/>
        <a:lstStyle/>
        <a:p>
          <a:endParaRPr lang="es-MX"/>
        </a:p>
      </dgm:t>
    </dgm:pt>
    <dgm:pt modelId="{01074618-2275-4F64-9C3E-93EE679B0B1A}">
      <dgm:prSet phldrT="[Texto]" custT="1"/>
      <dgm:spPr/>
      <dgm:t>
        <a:bodyPr/>
        <a:lstStyle/>
        <a:p>
          <a:pPr algn="just"/>
          <a:r>
            <a:rPr lang="es-CO" sz="800" dirty="0"/>
            <a:t>1. Informe  de Evaluación del Control Interno Contable.</a:t>
          </a:r>
          <a:endParaRPr lang="es-MX" sz="800" dirty="0"/>
        </a:p>
      </dgm:t>
    </dgm:pt>
    <dgm:pt modelId="{5047F78E-54F6-4A48-9335-3CB627A68F96}" type="parTrans" cxnId="{E610D048-12C7-40A4-90DC-3B7BF4C4A09E}">
      <dgm:prSet/>
      <dgm:spPr/>
      <dgm:t>
        <a:bodyPr/>
        <a:lstStyle/>
        <a:p>
          <a:endParaRPr lang="es-MX"/>
        </a:p>
      </dgm:t>
    </dgm:pt>
    <dgm:pt modelId="{1591DB86-4872-45C6-B9D7-C924C361876F}" type="sibTrans" cxnId="{E610D048-12C7-40A4-90DC-3B7BF4C4A09E}">
      <dgm:prSet/>
      <dgm:spPr/>
      <dgm:t>
        <a:bodyPr/>
        <a:lstStyle/>
        <a:p>
          <a:endParaRPr lang="es-MX"/>
        </a:p>
      </dgm:t>
    </dgm:pt>
    <dgm:pt modelId="{15A54122-154B-432B-AE06-F2859CDB5A4C}">
      <dgm:prSet phldrT="[Texto]" custT="1"/>
      <dgm:spPr/>
      <dgm:t>
        <a:bodyPr/>
        <a:lstStyle/>
        <a:p>
          <a:pPr algn="just"/>
          <a:r>
            <a:rPr lang="es-CO" sz="800" dirty="0"/>
            <a:t>2. Evaluación de Gestión por dependencias. </a:t>
          </a:r>
          <a:endParaRPr lang="es-MX" sz="800" dirty="0"/>
        </a:p>
      </dgm:t>
    </dgm:pt>
    <dgm:pt modelId="{FEC121B8-DE33-4D25-9A08-BC40B9940DC8}" type="parTrans" cxnId="{B759D054-2980-489D-9799-F3F0DD72C136}">
      <dgm:prSet/>
      <dgm:spPr/>
      <dgm:t>
        <a:bodyPr/>
        <a:lstStyle/>
        <a:p>
          <a:endParaRPr lang="es-MX"/>
        </a:p>
      </dgm:t>
    </dgm:pt>
    <dgm:pt modelId="{B941999E-8CC2-4B55-86C6-C3FAE7B7A450}" type="sibTrans" cxnId="{B759D054-2980-489D-9799-F3F0DD72C136}">
      <dgm:prSet/>
      <dgm:spPr/>
      <dgm:t>
        <a:bodyPr/>
        <a:lstStyle/>
        <a:p>
          <a:endParaRPr lang="es-MX"/>
        </a:p>
      </dgm:t>
    </dgm:pt>
    <dgm:pt modelId="{F0FAFC7A-B03F-4A66-9ADB-D0014D1DBC6C}">
      <dgm:prSet phldrT="[Texto]" custT="1"/>
      <dgm:spPr/>
      <dgm:t>
        <a:bodyPr/>
        <a:lstStyle/>
        <a:p>
          <a:pPr algn="just"/>
          <a:r>
            <a:rPr lang="es-MX" sz="1200" b="1" dirty="0"/>
            <a:t>MARZO</a:t>
          </a:r>
        </a:p>
      </dgm:t>
    </dgm:pt>
    <dgm:pt modelId="{801ACE82-7655-4188-8827-8A2387A287A8}" type="parTrans" cxnId="{01CD8358-76D0-4E59-8665-0280896A5D78}">
      <dgm:prSet/>
      <dgm:spPr/>
      <dgm:t>
        <a:bodyPr/>
        <a:lstStyle/>
        <a:p>
          <a:endParaRPr lang="es-MX"/>
        </a:p>
      </dgm:t>
    </dgm:pt>
    <dgm:pt modelId="{0449E78E-00E8-46E9-8144-6D298157279C}" type="sibTrans" cxnId="{01CD8358-76D0-4E59-8665-0280896A5D78}">
      <dgm:prSet/>
      <dgm:spPr/>
      <dgm:t>
        <a:bodyPr/>
        <a:lstStyle/>
        <a:p>
          <a:endParaRPr lang="es-MX"/>
        </a:p>
      </dgm:t>
    </dgm:pt>
    <dgm:pt modelId="{637434C0-FE71-44A9-9B4C-A85F4E9C99B4}">
      <dgm:prSet phldrT="[Texto]" custT="1"/>
      <dgm:spPr/>
      <dgm:t>
        <a:bodyPr/>
        <a:lstStyle/>
        <a:p>
          <a:pPr algn="just">
            <a:buFont typeface="Arial" panose="020B0604020202020204" pitchFamily="34" charset="0"/>
            <a:buAutoNum type="arabicPeriod"/>
          </a:pPr>
          <a:r>
            <a:rPr lang="es-CO" sz="800" dirty="0"/>
            <a:t>7. Socialización estatuto de Auditoria y código de  ética del auditor. </a:t>
          </a:r>
          <a:endParaRPr lang="es-MX" sz="800" dirty="0"/>
        </a:p>
      </dgm:t>
    </dgm:pt>
    <dgm:pt modelId="{17B80A2E-79E1-4451-AC53-0DCF5B72AFD8}" type="parTrans" cxnId="{CA93079E-6B0B-433A-B3EE-8CB84D7EEC10}">
      <dgm:prSet/>
      <dgm:spPr/>
      <dgm:t>
        <a:bodyPr/>
        <a:lstStyle/>
        <a:p>
          <a:endParaRPr lang="es-MX"/>
        </a:p>
      </dgm:t>
    </dgm:pt>
    <dgm:pt modelId="{CF1D4A90-E3FE-424D-A5C6-3D5B38FC39BD}" type="sibTrans" cxnId="{CA93079E-6B0B-433A-B3EE-8CB84D7EEC10}">
      <dgm:prSet/>
      <dgm:spPr/>
      <dgm:t>
        <a:bodyPr/>
        <a:lstStyle/>
        <a:p>
          <a:endParaRPr lang="es-MX"/>
        </a:p>
      </dgm:t>
    </dgm:pt>
    <dgm:pt modelId="{68D6251D-D760-4E66-BA56-4E5614F36CBC}">
      <dgm:prSet phldrT="[Texto]" custT="1"/>
      <dgm:spPr/>
      <dgm:t>
        <a:bodyPr/>
        <a:lstStyle/>
        <a:p>
          <a:pPr algn="just"/>
          <a:r>
            <a:rPr lang="es-CO" sz="800" dirty="0"/>
            <a:t>3. Seguimiento Planes  de Mejoramiento  de Auditorias Internas </a:t>
          </a:r>
          <a:r>
            <a:rPr lang="es-CO" sz="800" b="1" dirty="0"/>
            <a:t>PERMANENTE.</a:t>
          </a:r>
          <a:endParaRPr lang="es-MX" sz="800" dirty="0"/>
        </a:p>
      </dgm:t>
    </dgm:pt>
    <dgm:pt modelId="{44361656-8A48-4A54-8CE9-4D332183FD27}" type="parTrans" cxnId="{EBD04312-5D8C-4382-B5AD-B13C86E6E874}">
      <dgm:prSet/>
      <dgm:spPr/>
      <dgm:t>
        <a:bodyPr/>
        <a:lstStyle/>
        <a:p>
          <a:endParaRPr lang="es-MX"/>
        </a:p>
      </dgm:t>
    </dgm:pt>
    <dgm:pt modelId="{E2DAD9ED-A102-4B38-81BE-C341EDAAAA54}" type="sibTrans" cxnId="{EBD04312-5D8C-4382-B5AD-B13C86E6E874}">
      <dgm:prSet/>
      <dgm:spPr/>
      <dgm:t>
        <a:bodyPr/>
        <a:lstStyle/>
        <a:p>
          <a:endParaRPr lang="es-MX"/>
        </a:p>
      </dgm:t>
    </dgm:pt>
    <dgm:pt modelId="{BD9993DE-623F-4AC4-9E0F-81F75573E3C8}">
      <dgm:prSet phldrT="[Texto]" custT="1"/>
      <dgm:spPr/>
      <dgm:t>
        <a:bodyPr/>
        <a:lstStyle/>
        <a:p>
          <a:pPr algn="just"/>
          <a:r>
            <a:rPr lang="es-CO" sz="800" dirty="0"/>
            <a:t>4. Informe Seguimiento Plan Acción Institucional (PAI) Q1-Q2-Q3-Q4.</a:t>
          </a:r>
          <a:endParaRPr lang="es-MX" sz="800" dirty="0"/>
        </a:p>
      </dgm:t>
    </dgm:pt>
    <dgm:pt modelId="{7B87C880-8A62-486B-8833-E504673ECACD}" type="parTrans" cxnId="{F5639831-1CEB-4AC7-95B8-AEFD10F5BD8D}">
      <dgm:prSet/>
      <dgm:spPr/>
      <dgm:t>
        <a:bodyPr/>
        <a:lstStyle/>
        <a:p>
          <a:endParaRPr lang="es-MX"/>
        </a:p>
      </dgm:t>
    </dgm:pt>
    <dgm:pt modelId="{F13DE8AB-B146-44FD-AF68-7D2665B9897B}" type="sibTrans" cxnId="{F5639831-1CEB-4AC7-95B8-AEFD10F5BD8D}">
      <dgm:prSet/>
      <dgm:spPr/>
      <dgm:t>
        <a:bodyPr/>
        <a:lstStyle/>
        <a:p>
          <a:endParaRPr lang="es-MX"/>
        </a:p>
      </dgm:t>
    </dgm:pt>
    <dgm:pt modelId="{02C746AB-D3F3-48DF-B247-6950DCEEED10}">
      <dgm:prSet phldrT="[Texto]" custT="1"/>
      <dgm:spPr/>
      <dgm:t>
        <a:bodyPr/>
        <a:lstStyle/>
        <a:p>
          <a:pPr algn="just"/>
          <a:r>
            <a:rPr lang="es-CO" sz="800" dirty="0"/>
            <a:t>5. Seguimiento al  proceso de concertación  y Evaluación  del cumplimiento de los Acuerdos de Gestión.</a:t>
          </a:r>
          <a:endParaRPr lang="es-MX" sz="800" dirty="0"/>
        </a:p>
      </dgm:t>
    </dgm:pt>
    <dgm:pt modelId="{28A743D4-DD52-47B9-9C22-980130187EC8}" type="parTrans" cxnId="{4687B515-F25E-4A94-BB1C-29742FE80394}">
      <dgm:prSet/>
      <dgm:spPr/>
      <dgm:t>
        <a:bodyPr/>
        <a:lstStyle/>
        <a:p>
          <a:endParaRPr lang="es-MX"/>
        </a:p>
      </dgm:t>
    </dgm:pt>
    <dgm:pt modelId="{6A6421AC-857E-48B2-9B18-A3C8A577402E}" type="sibTrans" cxnId="{4687B515-F25E-4A94-BB1C-29742FE80394}">
      <dgm:prSet/>
      <dgm:spPr/>
      <dgm:t>
        <a:bodyPr/>
        <a:lstStyle/>
        <a:p>
          <a:endParaRPr lang="es-MX"/>
        </a:p>
      </dgm:t>
    </dgm:pt>
    <dgm:pt modelId="{F7124399-70CC-45A1-8223-A3153859AFA5}">
      <dgm:prSet phldrT="[Texto]" custT="1"/>
      <dgm:spPr/>
      <dgm:t>
        <a:bodyPr/>
        <a:lstStyle/>
        <a:p>
          <a:pPr algn="just">
            <a:buFont typeface="Arial" panose="020B0604020202020204" pitchFamily="34" charset="0"/>
            <a:buAutoNum type="arabicPeriod"/>
          </a:pPr>
          <a:r>
            <a:rPr lang="es-CO" sz="800" dirty="0"/>
            <a:t>6. Seguimiento a la planes de Mejoramiento internos y externos </a:t>
          </a:r>
          <a:r>
            <a:rPr lang="es-CO" sz="800" b="1" dirty="0"/>
            <a:t>PERMANENTE.</a:t>
          </a:r>
          <a:endParaRPr lang="es-MX" sz="800" dirty="0"/>
        </a:p>
      </dgm:t>
    </dgm:pt>
    <dgm:pt modelId="{FC4E6845-C980-4AFD-8EDB-11811E21F313}" type="parTrans" cxnId="{F3C1EB1D-C681-418C-9DF1-4DE80E46464F}">
      <dgm:prSet/>
      <dgm:spPr/>
      <dgm:t>
        <a:bodyPr/>
        <a:lstStyle/>
        <a:p>
          <a:endParaRPr lang="es-MX"/>
        </a:p>
      </dgm:t>
    </dgm:pt>
    <dgm:pt modelId="{52B8D1B4-4161-4B38-BF3C-9ED6FD5AE810}" type="sibTrans" cxnId="{F3C1EB1D-C681-418C-9DF1-4DE80E46464F}">
      <dgm:prSet/>
      <dgm:spPr/>
      <dgm:t>
        <a:bodyPr/>
        <a:lstStyle/>
        <a:p>
          <a:endParaRPr lang="es-MX"/>
        </a:p>
      </dgm:t>
    </dgm:pt>
    <dgm:pt modelId="{B4B5F113-CBC9-4B11-A5ED-A3E3B9580628}">
      <dgm:prSet phldrT="[Texto]" custT="1"/>
      <dgm:spPr/>
      <dgm:t>
        <a:bodyPr/>
        <a:lstStyle/>
        <a:p>
          <a:pPr algn="just"/>
          <a:r>
            <a:rPr lang="es-CO" sz="800" dirty="0"/>
            <a:t>1. Informe Derechos de Autor sobre Software.</a:t>
          </a:r>
          <a:endParaRPr lang="es-MX" sz="800" dirty="0"/>
        </a:p>
      </dgm:t>
    </dgm:pt>
    <dgm:pt modelId="{33C05066-E0D1-4767-AACC-35BB0E139213}" type="sibTrans" cxnId="{3F637B9A-EE99-4076-8058-8A87CD1A4728}">
      <dgm:prSet/>
      <dgm:spPr/>
      <dgm:t>
        <a:bodyPr/>
        <a:lstStyle/>
        <a:p>
          <a:endParaRPr lang="es-MX"/>
        </a:p>
      </dgm:t>
    </dgm:pt>
    <dgm:pt modelId="{9DBEFBD8-B1D9-43F4-8B0F-C7FD96040D6B}" type="parTrans" cxnId="{3F637B9A-EE99-4076-8058-8A87CD1A4728}">
      <dgm:prSet/>
      <dgm:spPr/>
      <dgm:t>
        <a:bodyPr/>
        <a:lstStyle/>
        <a:p>
          <a:endParaRPr lang="es-MX"/>
        </a:p>
      </dgm:t>
    </dgm:pt>
    <dgm:pt modelId="{D15BE5A6-4D9C-40E0-91E2-9DF71499C630}">
      <dgm:prSet phldrT="[Texto]" custT="1"/>
      <dgm:spPr/>
      <dgm:t>
        <a:bodyPr/>
        <a:lstStyle/>
        <a:p>
          <a:pPr algn="just"/>
          <a:r>
            <a:rPr lang="es-CO" sz="800" dirty="0"/>
            <a:t>2. Medición del desempeño  Institucional FURAG 2024</a:t>
          </a:r>
          <a:endParaRPr lang="es-MX" sz="800" dirty="0"/>
        </a:p>
      </dgm:t>
    </dgm:pt>
    <dgm:pt modelId="{11C9FC39-57BA-4054-AC75-BF66C4699ADF}" type="sibTrans" cxnId="{CE446EA3-B3F6-4C0A-8B87-DABB5A68EC0D}">
      <dgm:prSet/>
      <dgm:spPr/>
      <dgm:t>
        <a:bodyPr/>
        <a:lstStyle/>
        <a:p>
          <a:endParaRPr lang="es-MX"/>
        </a:p>
      </dgm:t>
    </dgm:pt>
    <dgm:pt modelId="{483B0DA1-6ADE-4B92-B6ED-CAE9ADC9A988}" type="parTrans" cxnId="{CE446EA3-B3F6-4C0A-8B87-DABB5A68EC0D}">
      <dgm:prSet/>
      <dgm:spPr/>
      <dgm:t>
        <a:bodyPr/>
        <a:lstStyle/>
        <a:p>
          <a:endParaRPr lang="es-MX"/>
        </a:p>
      </dgm:t>
    </dgm:pt>
    <dgm:pt modelId="{003A6531-24F7-4EEC-981E-351179F9E06D}">
      <dgm:prSet phldrT="[Texto]" custT="1"/>
      <dgm:spPr/>
      <dgm:t>
        <a:bodyPr/>
        <a:lstStyle/>
        <a:p>
          <a:pPr algn="just"/>
          <a:r>
            <a:rPr lang="es-CO" sz="800" dirty="0"/>
            <a:t>3. Seguimiento Planes  de Mejoramiento  de Auditorias Internas  </a:t>
          </a:r>
          <a:r>
            <a:rPr lang="es-CO" sz="800" b="1" dirty="0"/>
            <a:t>PERMANENTE</a:t>
          </a:r>
          <a:endParaRPr lang="es-MX" sz="800" dirty="0"/>
        </a:p>
      </dgm:t>
    </dgm:pt>
    <dgm:pt modelId="{560A6D96-0E7A-4EC0-9168-387F9F4BE3DE}" type="sibTrans" cxnId="{03ED7E41-201D-423C-9612-50BF6DAF48A3}">
      <dgm:prSet/>
      <dgm:spPr/>
      <dgm:t>
        <a:bodyPr/>
        <a:lstStyle/>
        <a:p>
          <a:endParaRPr lang="es-MX"/>
        </a:p>
      </dgm:t>
    </dgm:pt>
    <dgm:pt modelId="{C7964C72-C13C-4309-8C8E-DAA8FB6AC216}" type="parTrans" cxnId="{03ED7E41-201D-423C-9612-50BF6DAF48A3}">
      <dgm:prSet/>
      <dgm:spPr/>
      <dgm:t>
        <a:bodyPr/>
        <a:lstStyle/>
        <a:p>
          <a:endParaRPr lang="es-MX"/>
        </a:p>
      </dgm:t>
    </dgm:pt>
    <dgm:pt modelId="{D6E44016-33D5-477C-B0F6-09E516B2C4FB}">
      <dgm:prSet phldrT="[Texto]" custT="1"/>
      <dgm:spPr/>
      <dgm:t>
        <a:bodyPr/>
        <a:lstStyle/>
        <a:p>
          <a:pPr algn="just">
            <a:buFont typeface="Arial" panose="020B0604020202020204" pitchFamily="34" charset="0"/>
            <a:buAutoNum type="arabicPeriod"/>
          </a:pPr>
          <a:r>
            <a:rPr lang="es-CO" sz="800" dirty="0"/>
            <a:t>4. Seguimiento a planes de Mejoramiento internos y externos </a:t>
          </a:r>
          <a:r>
            <a:rPr lang="es-CO" sz="800" b="1" dirty="0"/>
            <a:t>PERMANENTE</a:t>
          </a:r>
          <a:endParaRPr lang="es-MX" sz="800" dirty="0"/>
        </a:p>
      </dgm:t>
    </dgm:pt>
    <dgm:pt modelId="{410C4754-E6DF-44E7-9EFA-72231E6E758B}" type="sibTrans" cxnId="{78C7F9B3-1DC1-41B8-AC04-70E416AAAD6D}">
      <dgm:prSet/>
      <dgm:spPr/>
      <dgm:t>
        <a:bodyPr/>
        <a:lstStyle/>
        <a:p>
          <a:endParaRPr lang="es-MX"/>
        </a:p>
      </dgm:t>
    </dgm:pt>
    <dgm:pt modelId="{D2F9E4A8-91B3-4875-A985-3A385048AB5A}" type="parTrans" cxnId="{78C7F9B3-1DC1-41B8-AC04-70E416AAAD6D}">
      <dgm:prSet/>
      <dgm:spPr/>
      <dgm:t>
        <a:bodyPr/>
        <a:lstStyle/>
        <a:p>
          <a:endParaRPr lang="es-MX"/>
        </a:p>
      </dgm:t>
    </dgm:pt>
    <dgm:pt modelId="{5DE61034-F680-4D25-8E95-3D2C4D703222}">
      <dgm:prSet phldrT="[Texto]" custT="1"/>
      <dgm:spPr/>
      <dgm:t>
        <a:bodyPr/>
        <a:lstStyle/>
        <a:p>
          <a:pPr algn="just"/>
          <a:r>
            <a:rPr lang="es-CO" sz="800" dirty="0"/>
            <a:t>5. Seguimiento a la ejecución de la Estrategia de Rendición de Cuentas    2025 de la ANCP-CCE  </a:t>
          </a:r>
          <a:r>
            <a:rPr lang="es-CO" sz="800" b="1" dirty="0"/>
            <a:t>PERMANENTE</a:t>
          </a:r>
          <a:endParaRPr lang="es-MX" sz="800" dirty="0"/>
        </a:p>
      </dgm:t>
    </dgm:pt>
    <dgm:pt modelId="{B1B957DA-3947-4D61-ACAE-8338DCCFB29B}" type="sibTrans" cxnId="{C281AC7B-FCDD-4D8A-AA06-45D05B8F17F9}">
      <dgm:prSet/>
      <dgm:spPr/>
      <dgm:t>
        <a:bodyPr/>
        <a:lstStyle/>
        <a:p>
          <a:endParaRPr lang="es-MX"/>
        </a:p>
      </dgm:t>
    </dgm:pt>
    <dgm:pt modelId="{F2AA6566-C939-4192-893E-8A161AC6BD56}" type="parTrans" cxnId="{C281AC7B-FCDD-4D8A-AA06-45D05B8F17F9}">
      <dgm:prSet/>
      <dgm:spPr/>
      <dgm:t>
        <a:bodyPr/>
        <a:lstStyle/>
        <a:p>
          <a:endParaRPr lang="es-MX"/>
        </a:p>
      </dgm:t>
    </dgm:pt>
    <dgm:pt modelId="{708CD560-6744-4926-911E-268C1EDA2FF9}">
      <dgm:prSet phldrT="[Texto]" custT="1"/>
      <dgm:spPr/>
      <dgm:t>
        <a:bodyPr/>
        <a:lstStyle/>
        <a:p>
          <a:pPr algn="just">
            <a:buFont typeface="Arial" panose="020B0604020202020204" pitchFamily="34" charset="0"/>
            <a:buAutoNum type="arabicPeriod"/>
          </a:pPr>
          <a:r>
            <a:rPr lang="es-CO" sz="800" dirty="0"/>
            <a:t>6. Seguimiento al  proceso de concertación  y Evaluación  del cumplimiento de los Acuerdos de Gestión </a:t>
          </a:r>
          <a:endParaRPr lang="es-MX" sz="800" dirty="0"/>
        </a:p>
      </dgm:t>
    </dgm:pt>
    <dgm:pt modelId="{DCDE17C0-20F5-4C7D-BA82-08955478C453}" type="sibTrans" cxnId="{CB5BF5DD-0D85-45FA-B172-9700D92571D4}">
      <dgm:prSet/>
      <dgm:spPr/>
      <dgm:t>
        <a:bodyPr/>
        <a:lstStyle/>
        <a:p>
          <a:endParaRPr lang="es-MX"/>
        </a:p>
      </dgm:t>
    </dgm:pt>
    <dgm:pt modelId="{6A8742F1-1043-42A9-A0D7-61F45ABD2F04}" type="parTrans" cxnId="{CB5BF5DD-0D85-45FA-B172-9700D92571D4}">
      <dgm:prSet/>
      <dgm:spPr/>
      <dgm:t>
        <a:bodyPr/>
        <a:lstStyle/>
        <a:p>
          <a:endParaRPr lang="es-MX"/>
        </a:p>
      </dgm:t>
    </dgm:pt>
    <dgm:pt modelId="{CB14CF20-8F77-4FB6-9568-46B4B146B413}">
      <dgm:prSet phldrT="[Texto]" custT="1"/>
      <dgm:spPr/>
      <dgm:t>
        <a:bodyPr/>
        <a:lstStyle/>
        <a:p>
          <a:pPr algn="just">
            <a:buFont typeface="Arial" panose="020B0604020202020204" pitchFamily="34" charset="0"/>
            <a:buAutoNum type="arabicPeriod"/>
          </a:pPr>
          <a:r>
            <a:rPr lang="es-CO" sz="800" dirty="0"/>
            <a:t>7. Informe  de Seguimiento  de operaciones recíprocas</a:t>
          </a:r>
          <a:endParaRPr lang="es-MX" sz="800" dirty="0"/>
        </a:p>
      </dgm:t>
    </dgm:pt>
    <dgm:pt modelId="{7E9C1B98-3185-4E84-8E96-D375A67C0F95}" type="sibTrans" cxnId="{7BB53BC9-4E70-41ED-B7F7-4494B8C2D3B4}">
      <dgm:prSet/>
      <dgm:spPr/>
      <dgm:t>
        <a:bodyPr/>
        <a:lstStyle/>
        <a:p>
          <a:endParaRPr lang="es-MX"/>
        </a:p>
      </dgm:t>
    </dgm:pt>
    <dgm:pt modelId="{DB952F1F-0D46-418F-9E48-0B515D11B180}" type="parTrans" cxnId="{7BB53BC9-4E70-41ED-B7F7-4494B8C2D3B4}">
      <dgm:prSet/>
      <dgm:spPr/>
      <dgm:t>
        <a:bodyPr/>
        <a:lstStyle/>
        <a:p>
          <a:endParaRPr lang="es-MX"/>
        </a:p>
      </dgm:t>
    </dgm:pt>
    <dgm:pt modelId="{998E4165-D091-469E-BDE6-5F484E2A788C}">
      <dgm:prSet phldrT="[Texto]" custT="1"/>
      <dgm:spPr/>
      <dgm:t>
        <a:bodyPr/>
        <a:lstStyle/>
        <a:p>
          <a:pPr algn="just">
            <a:buFont typeface="Arial" panose="020B0604020202020204" pitchFamily="34" charset="0"/>
            <a:buAutoNum type="arabicPeriod"/>
          </a:pPr>
          <a:r>
            <a:rPr lang="es-CO" sz="800" dirty="0"/>
            <a:t>8. Seguimiento a reporte y/o presentación de informes EXTERNOS por parte de la ANCP-CCE</a:t>
          </a:r>
          <a:endParaRPr lang="es-MX" sz="800" dirty="0"/>
        </a:p>
      </dgm:t>
    </dgm:pt>
    <dgm:pt modelId="{125EC3E3-6F45-4F91-9F39-B21EC8E282F6}" type="sibTrans" cxnId="{32E8CE27-201E-4256-AFBE-981EB429B874}">
      <dgm:prSet/>
      <dgm:spPr/>
      <dgm:t>
        <a:bodyPr/>
        <a:lstStyle/>
        <a:p>
          <a:endParaRPr lang="es-MX"/>
        </a:p>
      </dgm:t>
    </dgm:pt>
    <dgm:pt modelId="{89D54626-9F64-475B-B5EF-B00ACFD9635D}" type="parTrans" cxnId="{32E8CE27-201E-4256-AFBE-981EB429B874}">
      <dgm:prSet/>
      <dgm:spPr/>
      <dgm:t>
        <a:bodyPr/>
        <a:lstStyle/>
        <a:p>
          <a:endParaRPr lang="es-MX"/>
        </a:p>
      </dgm:t>
    </dgm:pt>
    <dgm:pt modelId="{677C020A-5655-462E-B539-A8DA2342F471}">
      <dgm:prSet custT="1"/>
      <dgm:spPr/>
      <dgm:t>
        <a:bodyPr/>
        <a:lstStyle/>
        <a:p>
          <a:pPr algn="just">
            <a:buFont typeface="Arial" panose="020B0604020202020204" pitchFamily="34" charset="0"/>
            <a:buAutoNum type="arabicPeriod"/>
          </a:pPr>
          <a:r>
            <a:rPr lang="es-CO" sz="800" dirty="0"/>
            <a:t>9. Seguimiento a reporte y/o presentación de informes EXTERNOS por parte de la ANCP-CCE</a:t>
          </a:r>
        </a:p>
      </dgm:t>
    </dgm:pt>
    <dgm:pt modelId="{D27629FB-3545-4CBF-A03F-35C9D9C4C8BB}" type="sibTrans" cxnId="{2C9D01F6-CFBC-4505-AD88-AB0A86202966}">
      <dgm:prSet/>
      <dgm:spPr/>
      <dgm:t>
        <a:bodyPr/>
        <a:lstStyle/>
        <a:p>
          <a:endParaRPr lang="es-MX"/>
        </a:p>
      </dgm:t>
    </dgm:pt>
    <dgm:pt modelId="{740BEEE2-A5D0-4B5E-918F-D92BB9C66B5D}" type="parTrans" cxnId="{2C9D01F6-CFBC-4505-AD88-AB0A86202966}">
      <dgm:prSet/>
      <dgm:spPr/>
      <dgm:t>
        <a:bodyPr/>
        <a:lstStyle/>
        <a:p>
          <a:endParaRPr lang="es-MX"/>
        </a:p>
      </dgm:t>
    </dgm:pt>
    <dgm:pt modelId="{ACEEB757-C29C-4004-8474-9B5D984536FE}" type="pres">
      <dgm:prSet presAssocID="{531BF307-F1BB-4EE5-94E1-77B6B30DED8B}" presName="diagram" presStyleCnt="0">
        <dgm:presLayoutVars>
          <dgm:chPref val="1"/>
          <dgm:dir/>
          <dgm:animOne val="branch"/>
          <dgm:animLvl val="lvl"/>
          <dgm:resizeHandles/>
        </dgm:presLayoutVars>
      </dgm:prSet>
      <dgm:spPr/>
    </dgm:pt>
    <dgm:pt modelId="{75354B1E-ED64-47DB-A56C-64E2A30E05E3}" type="pres">
      <dgm:prSet presAssocID="{F3F4661E-D6BC-4835-83EF-87A0FF0BDB61}" presName="root" presStyleCnt="0"/>
      <dgm:spPr/>
    </dgm:pt>
    <dgm:pt modelId="{91A63A04-601A-4CA4-AFF0-9085514A84B0}" type="pres">
      <dgm:prSet presAssocID="{F3F4661E-D6BC-4835-83EF-87A0FF0BDB61}" presName="rootComposite" presStyleCnt="0"/>
      <dgm:spPr/>
    </dgm:pt>
    <dgm:pt modelId="{7187891B-C72A-49D4-9E4B-9DDDF49175A8}" type="pres">
      <dgm:prSet presAssocID="{F3F4661E-D6BC-4835-83EF-87A0FF0BDB61}" presName="rootText" presStyleLbl="node1" presStyleIdx="0" presStyleCnt="2" custScaleX="260866" custScaleY="69882" custLinFactNeighborX="8167" custLinFactNeighborY="-68015"/>
      <dgm:spPr/>
    </dgm:pt>
    <dgm:pt modelId="{2275323D-B4B0-433F-89CA-66D36737C0BF}" type="pres">
      <dgm:prSet presAssocID="{F3F4661E-D6BC-4835-83EF-87A0FF0BDB61}" presName="rootConnector" presStyleLbl="node1" presStyleIdx="0" presStyleCnt="2"/>
      <dgm:spPr/>
    </dgm:pt>
    <dgm:pt modelId="{72D77718-2D07-489F-89D9-5CD1B7FF88E5}" type="pres">
      <dgm:prSet presAssocID="{F3F4661E-D6BC-4835-83EF-87A0FF0BDB61}" presName="childShape" presStyleCnt="0"/>
      <dgm:spPr/>
    </dgm:pt>
    <dgm:pt modelId="{EDDF0EA4-A37F-49A5-8B25-04BBC78221F7}" type="pres">
      <dgm:prSet presAssocID="{5047F78E-54F6-4A48-9335-3CB627A68F96}" presName="Name13" presStyleLbl="parChTrans1D2" presStyleIdx="0" presStyleCnt="16"/>
      <dgm:spPr/>
    </dgm:pt>
    <dgm:pt modelId="{867ED262-AA7E-4B9B-B48F-96CB306525E4}" type="pres">
      <dgm:prSet presAssocID="{01074618-2275-4F64-9C3E-93EE679B0B1A}" presName="childText" presStyleLbl="bgAcc1" presStyleIdx="0" presStyleCnt="16" custScaleX="292974" custScaleY="98097" custLinFactNeighborX="-1600" custLinFactNeighborY="-33095">
        <dgm:presLayoutVars>
          <dgm:bulletEnabled val="1"/>
        </dgm:presLayoutVars>
      </dgm:prSet>
      <dgm:spPr/>
    </dgm:pt>
    <dgm:pt modelId="{AA176E8C-E0D3-4AA4-8ED4-7BD7674BEF36}" type="pres">
      <dgm:prSet presAssocID="{FEC121B8-DE33-4D25-9A08-BC40B9940DC8}" presName="Name13" presStyleLbl="parChTrans1D2" presStyleIdx="1" presStyleCnt="16"/>
      <dgm:spPr/>
    </dgm:pt>
    <dgm:pt modelId="{9C28E4EC-FE56-49A2-BE74-932A2E5FBA3D}" type="pres">
      <dgm:prSet presAssocID="{15A54122-154B-432B-AE06-F2859CDB5A4C}" presName="childText" presStyleLbl="bgAcc1" presStyleIdx="1" presStyleCnt="16" custScaleX="290578" custScaleY="115590" custLinFactNeighborX="7708" custLinFactNeighborY="-41771">
        <dgm:presLayoutVars>
          <dgm:bulletEnabled val="1"/>
        </dgm:presLayoutVars>
      </dgm:prSet>
      <dgm:spPr/>
    </dgm:pt>
    <dgm:pt modelId="{68F08F96-C802-417E-AF0D-8F3296BB9D75}" type="pres">
      <dgm:prSet presAssocID="{44361656-8A48-4A54-8CE9-4D332183FD27}" presName="Name13" presStyleLbl="parChTrans1D2" presStyleIdx="2" presStyleCnt="16"/>
      <dgm:spPr/>
    </dgm:pt>
    <dgm:pt modelId="{5AAC0F4A-61EB-4F69-8808-65A8769F160B}" type="pres">
      <dgm:prSet presAssocID="{68D6251D-D760-4E66-BA56-4E5614F36CBC}" presName="childText" presStyleLbl="bgAcc1" presStyleIdx="2" presStyleCnt="16" custScaleX="295336" custScaleY="125966" custLinFactNeighborX="2889" custLinFactNeighborY="-53489">
        <dgm:presLayoutVars>
          <dgm:bulletEnabled val="1"/>
        </dgm:presLayoutVars>
      </dgm:prSet>
      <dgm:spPr/>
    </dgm:pt>
    <dgm:pt modelId="{932A7D9C-FA74-4E70-B71D-B0E46851308F}" type="pres">
      <dgm:prSet presAssocID="{7B87C880-8A62-486B-8833-E504673ECACD}" presName="Name13" presStyleLbl="parChTrans1D2" presStyleIdx="3" presStyleCnt="16"/>
      <dgm:spPr/>
    </dgm:pt>
    <dgm:pt modelId="{BC231C53-9EA4-4298-987D-76BE7FF9AFA2}" type="pres">
      <dgm:prSet presAssocID="{BD9993DE-623F-4AC4-9E0F-81F75573E3C8}" presName="childText" presStyleLbl="bgAcc1" presStyleIdx="3" presStyleCnt="16" custScaleX="289377" custScaleY="127645" custLinFactNeighborX="5603" custLinFactNeighborY="-55410">
        <dgm:presLayoutVars>
          <dgm:bulletEnabled val="1"/>
        </dgm:presLayoutVars>
      </dgm:prSet>
      <dgm:spPr/>
    </dgm:pt>
    <dgm:pt modelId="{1617676E-E434-4F0A-B9F9-0690645C2113}" type="pres">
      <dgm:prSet presAssocID="{28A743D4-DD52-47B9-9C22-980130187EC8}" presName="Name13" presStyleLbl="parChTrans1D2" presStyleIdx="4" presStyleCnt="16"/>
      <dgm:spPr/>
    </dgm:pt>
    <dgm:pt modelId="{80361A0E-986C-47DD-A219-FACC4D9057FD}" type="pres">
      <dgm:prSet presAssocID="{02C746AB-D3F3-48DF-B247-6950DCEEED10}" presName="childText" presStyleLbl="bgAcc1" presStyleIdx="4" presStyleCnt="16" custScaleX="281990" custScaleY="119064" custLinFactNeighborX="12989" custLinFactNeighborY="-52851">
        <dgm:presLayoutVars>
          <dgm:bulletEnabled val="1"/>
        </dgm:presLayoutVars>
      </dgm:prSet>
      <dgm:spPr/>
    </dgm:pt>
    <dgm:pt modelId="{5A92F015-74C5-4094-B1F0-AC7A2D114135}" type="pres">
      <dgm:prSet presAssocID="{FC4E6845-C980-4AFD-8EDB-11811E21F313}" presName="Name13" presStyleLbl="parChTrans1D2" presStyleIdx="5" presStyleCnt="16"/>
      <dgm:spPr/>
    </dgm:pt>
    <dgm:pt modelId="{8C69153D-FE75-41F4-A9D0-32CDB084F3BB}" type="pres">
      <dgm:prSet presAssocID="{F7124399-70CC-45A1-8223-A3153859AFA5}" presName="childText" presStyleLbl="bgAcc1" presStyleIdx="5" presStyleCnt="16" custScaleX="283637" custScaleY="122225" custLinFactNeighborX="11342" custLinFactNeighborY="-58250">
        <dgm:presLayoutVars>
          <dgm:bulletEnabled val="1"/>
        </dgm:presLayoutVars>
      </dgm:prSet>
      <dgm:spPr/>
    </dgm:pt>
    <dgm:pt modelId="{DD0C0BAF-3DE1-424D-8560-4F52791B310C}" type="pres">
      <dgm:prSet presAssocID="{17B80A2E-79E1-4451-AC53-0DCF5B72AFD8}" presName="Name13" presStyleLbl="parChTrans1D2" presStyleIdx="6" presStyleCnt="16"/>
      <dgm:spPr/>
    </dgm:pt>
    <dgm:pt modelId="{F7D1D385-F1A4-4945-9524-7ED46FE2A57D}" type="pres">
      <dgm:prSet presAssocID="{637434C0-FE71-44A9-9B4C-A85F4E9C99B4}" presName="childText" presStyleLbl="bgAcc1" presStyleIdx="6" presStyleCnt="16" custScaleX="286336" custScaleY="133511" custLinFactNeighborX="14886" custLinFactNeighborY="-64914">
        <dgm:presLayoutVars>
          <dgm:bulletEnabled val="1"/>
        </dgm:presLayoutVars>
      </dgm:prSet>
      <dgm:spPr/>
    </dgm:pt>
    <dgm:pt modelId="{2616012F-2862-47D1-9F09-631E318AE391}" type="pres">
      <dgm:prSet presAssocID="{F0FAFC7A-B03F-4A66-9ADB-D0014D1DBC6C}" presName="root" presStyleCnt="0"/>
      <dgm:spPr/>
    </dgm:pt>
    <dgm:pt modelId="{A70F0185-FA53-4AA5-B82E-59DD96FD12AD}" type="pres">
      <dgm:prSet presAssocID="{F0FAFC7A-B03F-4A66-9ADB-D0014D1DBC6C}" presName="rootComposite" presStyleCnt="0"/>
      <dgm:spPr/>
    </dgm:pt>
    <dgm:pt modelId="{8792D121-1B42-41C7-99E1-BA0E22E50349}" type="pres">
      <dgm:prSet presAssocID="{F0FAFC7A-B03F-4A66-9ADB-D0014D1DBC6C}" presName="rootText" presStyleLbl="node1" presStyleIdx="1" presStyleCnt="2" custScaleX="242877" custScaleY="63367" custLinFactNeighborX="18432" custLinFactNeighborY="-65586"/>
      <dgm:spPr/>
    </dgm:pt>
    <dgm:pt modelId="{4CB6B38A-8014-427F-A997-0B3BB7CF06D5}" type="pres">
      <dgm:prSet presAssocID="{F0FAFC7A-B03F-4A66-9ADB-D0014D1DBC6C}" presName="rootConnector" presStyleLbl="node1" presStyleIdx="1" presStyleCnt="2"/>
      <dgm:spPr/>
    </dgm:pt>
    <dgm:pt modelId="{BF7DE48C-6979-4454-B6A5-2AE54409C201}" type="pres">
      <dgm:prSet presAssocID="{F0FAFC7A-B03F-4A66-9ADB-D0014D1DBC6C}" presName="childShape" presStyleCnt="0"/>
      <dgm:spPr/>
    </dgm:pt>
    <dgm:pt modelId="{8B6BD0EE-4E58-48E7-A65C-2B662D5B5658}" type="pres">
      <dgm:prSet presAssocID="{9DBEFBD8-B1D9-43F4-8B0F-C7FD96040D6B}" presName="Name13" presStyleLbl="parChTrans1D2" presStyleIdx="7" presStyleCnt="16"/>
      <dgm:spPr/>
    </dgm:pt>
    <dgm:pt modelId="{4C05F86C-FDF5-4694-8F3F-E4037EBAC5FB}" type="pres">
      <dgm:prSet presAssocID="{B4B5F113-CBC9-4B11-A5ED-A3E3B9580628}" presName="childText" presStyleLbl="bgAcc1" presStyleIdx="7" presStyleCnt="16" custScaleX="322383" custScaleY="101044" custLinFactNeighborX="9778" custLinFactNeighborY="-7010">
        <dgm:presLayoutVars>
          <dgm:bulletEnabled val="1"/>
        </dgm:presLayoutVars>
      </dgm:prSet>
      <dgm:spPr/>
    </dgm:pt>
    <dgm:pt modelId="{24ABA3D5-BD44-43C9-B289-B0C9E6867A57}" type="pres">
      <dgm:prSet presAssocID="{483B0DA1-6ADE-4B92-B6ED-CAE9ADC9A988}" presName="Name13" presStyleLbl="parChTrans1D2" presStyleIdx="8" presStyleCnt="16"/>
      <dgm:spPr/>
    </dgm:pt>
    <dgm:pt modelId="{73A30C7B-3B56-419F-BA47-404E6E9FD592}" type="pres">
      <dgm:prSet presAssocID="{D15BE5A6-4D9C-40E0-91E2-9DF71499C630}" presName="childText" presStyleLbl="bgAcc1" presStyleIdx="8" presStyleCnt="16" custScaleX="312275" custScaleY="80105" custLinFactNeighborX="9663" custLinFactNeighborY="-13632">
        <dgm:presLayoutVars>
          <dgm:bulletEnabled val="1"/>
        </dgm:presLayoutVars>
      </dgm:prSet>
      <dgm:spPr/>
    </dgm:pt>
    <dgm:pt modelId="{10FBA5C2-7490-43D3-9E62-5F64085C56BD}" type="pres">
      <dgm:prSet presAssocID="{C7964C72-C13C-4309-8C8E-DAA8FB6AC216}" presName="Name13" presStyleLbl="parChTrans1D2" presStyleIdx="9" presStyleCnt="16"/>
      <dgm:spPr/>
    </dgm:pt>
    <dgm:pt modelId="{5161C9CE-A26B-4B30-8C11-3FED390F8FA3}" type="pres">
      <dgm:prSet presAssocID="{003A6531-24F7-4EEC-981E-351179F9E06D}" presName="childText" presStyleLbl="bgAcc1" presStyleIdx="9" presStyleCnt="16" custScaleX="319362" custScaleY="87981" custLinFactNeighborX="4878" custLinFactNeighborY="-22271">
        <dgm:presLayoutVars>
          <dgm:bulletEnabled val="1"/>
        </dgm:presLayoutVars>
      </dgm:prSet>
      <dgm:spPr/>
    </dgm:pt>
    <dgm:pt modelId="{451E4220-2EB3-47F8-BA70-00DEF5BEDAC6}" type="pres">
      <dgm:prSet presAssocID="{D2F9E4A8-91B3-4875-A985-3A385048AB5A}" presName="Name13" presStyleLbl="parChTrans1D2" presStyleIdx="10" presStyleCnt="16"/>
      <dgm:spPr/>
    </dgm:pt>
    <dgm:pt modelId="{228D6C23-1852-4089-B41C-72CF2BE05959}" type="pres">
      <dgm:prSet presAssocID="{D6E44016-33D5-477C-B0F6-09E516B2C4FB}" presName="childText" presStyleLbl="bgAcc1" presStyleIdx="10" presStyleCnt="16" custScaleX="321788" custScaleY="80844" custLinFactNeighborX="5092" custLinFactNeighborY="-19323">
        <dgm:presLayoutVars>
          <dgm:bulletEnabled val="1"/>
        </dgm:presLayoutVars>
      </dgm:prSet>
      <dgm:spPr/>
    </dgm:pt>
    <dgm:pt modelId="{A3D3B825-EE86-46BB-84F1-930019E9C998}" type="pres">
      <dgm:prSet presAssocID="{F2AA6566-C939-4192-893E-8A161AC6BD56}" presName="Name13" presStyleLbl="parChTrans1D2" presStyleIdx="11" presStyleCnt="16"/>
      <dgm:spPr/>
    </dgm:pt>
    <dgm:pt modelId="{69462B34-57C3-4825-95BF-38060EE41E34}" type="pres">
      <dgm:prSet presAssocID="{5DE61034-F680-4D25-8E95-3D2C4D703222}" presName="childText" presStyleLbl="bgAcc1" presStyleIdx="11" presStyleCnt="16" custScaleX="326759" custScaleY="119557" custLinFactNeighborX="2547" custLinFactNeighborY="-21400">
        <dgm:presLayoutVars>
          <dgm:bulletEnabled val="1"/>
        </dgm:presLayoutVars>
      </dgm:prSet>
      <dgm:spPr/>
    </dgm:pt>
    <dgm:pt modelId="{2059906A-3594-4386-A8EE-077DC90BE5FC}" type="pres">
      <dgm:prSet presAssocID="{6A8742F1-1043-42A9-A0D7-61F45ABD2F04}" presName="Name13" presStyleLbl="parChTrans1D2" presStyleIdx="12" presStyleCnt="16"/>
      <dgm:spPr/>
    </dgm:pt>
    <dgm:pt modelId="{ADA9D34B-AD07-4F25-A4CF-ACAC5683DCE2}" type="pres">
      <dgm:prSet presAssocID="{708CD560-6744-4926-911E-268C1EDA2FF9}" presName="childText" presStyleLbl="bgAcc1" presStyleIdx="12" presStyleCnt="16" custScaleX="320350" custScaleY="115911" custLinFactNeighborX="11142" custLinFactNeighborY="-26681">
        <dgm:presLayoutVars>
          <dgm:bulletEnabled val="1"/>
        </dgm:presLayoutVars>
      </dgm:prSet>
      <dgm:spPr/>
    </dgm:pt>
    <dgm:pt modelId="{ECCE9C15-A2B1-4BD2-8D2C-9B9C403620B0}" type="pres">
      <dgm:prSet presAssocID="{DB952F1F-0D46-418F-9E48-0B515D11B180}" presName="Name13" presStyleLbl="parChTrans1D2" presStyleIdx="13" presStyleCnt="16"/>
      <dgm:spPr/>
    </dgm:pt>
    <dgm:pt modelId="{E459580A-7913-488D-8F87-79D9F0EF4732}" type="pres">
      <dgm:prSet presAssocID="{CB14CF20-8F77-4FB6-9568-46B4B146B413}" presName="childText" presStyleLbl="bgAcc1" presStyleIdx="13" presStyleCnt="16" custScaleX="307078" custScaleY="84337" custLinFactNeighborX="14307" custLinFactNeighborY="-35312">
        <dgm:presLayoutVars>
          <dgm:bulletEnabled val="1"/>
        </dgm:presLayoutVars>
      </dgm:prSet>
      <dgm:spPr/>
    </dgm:pt>
    <dgm:pt modelId="{A09D3508-6AAA-4952-8DE3-69192BF8FDA0}" type="pres">
      <dgm:prSet presAssocID="{89D54626-9F64-475B-B5EF-B00ACFD9635D}" presName="Name13" presStyleLbl="parChTrans1D2" presStyleIdx="14" presStyleCnt="16"/>
      <dgm:spPr/>
    </dgm:pt>
    <dgm:pt modelId="{7A1AD0A6-5CE8-4BA1-AFA4-326F36BA99F9}" type="pres">
      <dgm:prSet presAssocID="{998E4165-D091-469E-BDE6-5F484E2A788C}" presName="childText" presStyleLbl="bgAcc1" presStyleIdx="14" presStyleCnt="16" custScaleX="318228" custScaleY="83805" custLinFactNeighborX="42465" custLinFactNeighborY="-41126">
        <dgm:presLayoutVars>
          <dgm:bulletEnabled val="1"/>
        </dgm:presLayoutVars>
      </dgm:prSet>
      <dgm:spPr/>
    </dgm:pt>
    <dgm:pt modelId="{3EEDE854-7262-4191-BDD4-534B48AB35CC}" type="pres">
      <dgm:prSet presAssocID="{740BEEE2-A5D0-4B5E-918F-D92BB9C66B5D}" presName="Name13" presStyleLbl="parChTrans1D2" presStyleIdx="15" presStyleCnt="16"/>
      <dgm:spPr/>
    </dgm:pt>
    <dgm:pt modelId="{B00E507E-B3DD-45B0-BF85-5F22AFDEE181}" type="pres">
      <dgm:prSet presAssocID="{677C020A-5655-462E-B539-A8DA2342F471}" presName="childText" presStyleLbl="bgAcc1" presStyleIdx="15" presStyleCnt="16" custScaleX="304893" custScaleY="90283" custLinFactNeighborX="18870" custLinFactNeighborY="-44204">
        <dgm:presLayoutVars>
          <dgm:bulletEnabled val="1"/>
        </dgm:presLayoutVars>
      </dgm:prSet>
      <dgm:spPr/>
    </dgm:pt>
  </dgm:ptLst>
  <dgm:cxnLst>
    <dgm:cxn modelId="{48747707-DEB6-49DD-8BAA-4A3E9337C4D1}" type="presOf" srcId="{F2AA6566-C939-4192-893E-8A161AC6BD56}" destId="{A3D3B825-EE86-46BB-84F1-930019E9C998}" srcOrd="0" destOrd="0" presId="urn:microsoft.com/office/officeart/2005/8/layout/hierarchy3"/>
    <dgm:cxn modelId="{51DAB708-3F60-42F2-8AFC-D2206CE629B8}" type="presOf" srcId="{D2F9E4A8-91B3-4875-A985-3A385048AB5A}" destId="{451E4220-2EB3-47F8-BA70-00DEF5BEDAC6}" srcOrd="0" destOrd="0" presId="urn:microsoft.com/office/officeart/2005/8/layout/hierarchy3"/>
    <dgm:cxn modelId="{2F692C0B-4617-4AC5-B14C-C6A23DB4A71A}" type="presOf" srcId="{01074618-2275-4F64-9C3E-93EE679B0B1A}" destId="{867ED262-AA7E-4B9B-B48F-96CB306525E4}" srcOrd="0" destOrd="0" presId="urn:microsoft.com/office/officeart/2005/8/layout/hierarchy3"/>
    <dgm:cxn modelId="{58AAD40D-BC27-4386-9515-FAB40C705F0C}" type="presOf" srcId="{FEC121B8-DE33-4D25-9A08-BC40B9940DC8}" destId="{AA176E8C-E0D3-4AA4-8ED4-7BD7674BEF36}" srcOrd="0" destOrd="0" presId="urn:microsoft.com/office/officeart/2005/8/layout/hierarchy3"/>
    <dgm:cxn modelId="{EBD04312-5D8C-4382-B5AD-B13C86E6E874}" srcId="{F3F4661E-D6BC-4835-83EF-87A0FF0BDB61}" destId="{68D6251D-D760-4E66-BA56-4E5614F36CBC}" srcOrd="2" destOrd="0" parTransId="{44361656-8A48-4A54-8CE9-4D332183FD27}" sibTransId="{E2DAD9ED-A102-4B38-81BE-C341EDAAAA54}"/>
    <dgm:cxn modelId="{0BB98313-A7EF-4AAF-B65C-61F6DAAF0BDB}" type="presOf" srcId="{D15BE5A6-4D9C-40E0-91E2-9DF71499C630}" destId="{73A30C7B-3B56-419F-BA47-404E6E9FD592}" srcOrd="0" destOrd="0" presId="urn:microsoft.com/office/officeart/2005/8/layout/hierarchy3"/>
    <dgm:cxn modelId="{4687B515-F25E-4A94-BB1C-29742FE80394}" srcId="{F3F4661E-D6BC-4835-83EF-87A0FF0BDB61}" destId="{02C746AB-D3F3-48DF-B247-6950DCEEED10}" srcOrd="4" destOrd="0" parTransId="{28A743D4-DD52-47B9-9C22-980130187EC8}" sibTransId="{6A6421AC-857E-48B2-9B18-A3C8A577402E}"/>
    <dgm:cxn modelId="{E2E25F1B-64E2-403D-9EB1-061E1B6B1EC0}" type="presOf" srcId="{7B87C880-8A62-486B-8833-E504673ECACD}" destId="{932A7D9C-FA74-4E70-B71D-B0E46851308F}" srcOrd="0" destOrd="0" presId="urn:microsoft.com/office/officeart/2005/8/layout/hierarchy3"/>
    <dgm:cxn modelId="{CA6CDB1B-E43A-4B21-8D9B-F44C28EE6013}" type="presOf" srcId="{6A8742F1-1043-42A9-A0D7-61F45ABD2F04}" destId="{2059906A-3594-4386-A8EE-077DC90BE5FC}" srcOrd="0" destOrd="0" presId="urn:microsoft.com/office/officeart/2005/8/layout/hierarchy3"/>
    <dgm:cxn modelId="{F3C1EB1D-C681-418C-9DF1-4DE80E46464F}" srcId="{F3F4661E-D6BC-4835-83EF-87A0FF0BDB61}" destId="{F7124399-70CC-45A1-8223-A3153859AFA5}" srcOrd="5" destOrd="0" parTransId="{FC4E6845-C980-4AFD-8EDB-11811E21F313}" sibTransId="{52B8D1B4-4161-4B38-BF3C-9ED6FD5AE810}"/>
    <dgm:cxn modelId="{8490AA24-031E-4644-B8FC-733B6F1D8F1A}" type="presOf" srcId="{637434C0-FE71-44A9-9B4C-A85F4E9C99B4}" destId="{F7D1D385-F1A4-4945-9524-7ED46FE2A57D}" srcOrd="0" destOrd="0" presId="urn:microsoft.com/office/officeart/2005/8/layout/hierarchy3"/>
    <dgm:cxn modelId="{3B8F0125-2242-4179-850D-81D75A48DE68}" type="presOf" srcId="{F3F4661E-D6BC-4835-83EF-87A0FF0BDB61}" destId="{7187891B-C72A-49D4-9E4B-9DDDF49175A8}" srcOrd="0" destOrd="0" presId="urn:microsoft.com/office/officeart/2005/8/layout/hierarchy3"/>
    <dgm:cxn modelId="{CB44BC27-B649-45AF-A4EF-071861FEB2D7}" type="presOf" srcId="{5047F78E-54F6-4A48-9335-3CB627A68F96}" destId="{EDDF0EA4-A37F-49A5-8B25-04BBC78221F7}" srcOrd="0" destOrd="0" presId="urn:microsoft.com/office/officeart/2005/8/layout/hierarchy3"/>
    <dgm:cxn modelId="{32E8CE27-201E-4256-AFBE-981EB429B874}" srcId="{F0FAFC7A-B03F-4A66-9ADB-D0014D1DBC6C}" destId="{998E4165-D091-469E-BDE6-5F484E2A788C}" srcOrd="7" destOrd="0" parTransId="{89D54626-9F64-475B-B5EF-B00ACFD9635D}" sibTransId="{125EC3E3-6F45-4F91-9F39-B21EC8E282F6}"/>
    <dgm:cxn modelId="{F5639831-1CEB-4AC7-95B8-AEFD10F5BD8D}" srcId="{F3F4661E-D6BC-4835-83EF-87A0FF0BDB61}" destId="{BD9993DE-623F-4AC4-9E0F-81F75573E3C8}" srcOrd="3" destOrd="0" parTransId="{7B87C880-8A62-486B-8833-E504673ECACD}" sibTransId="{F13DE8AB-B146-44FD-AF68-7D2665B9897B}"/>
    <dgm:cxn modelId="{A9ACEB3B-1DEB-4E73-B512-E1FC2433481F}" type="presOf" srcId="{17B80A2E-79E1-4451-AC53-0DCF5B72AFD8}" destId="{DD0C0BAF-3DE1-424D-8560-4F52791B310C}" srcOrd="0" destOrd="0" presId="urn:microsoft.com/office/officeart/2005/8/layout/hierarchy3"/>
    <dgm:cxn modelId="{DFA6435F-82F9-4DC0-9830-01AA3FDF2FBC}" type="presOf" srcId="{CB14CF20-8F77-4FB6-9568-46B4B146B413}" destId="{E459580A-7913-488D-8F87-79D9F0EF4732}" srcOrd="0" destOrd="0" presId="urn:microsoft.com/office/officeart/2005/8/layout/hierarchy3"/>
    <dgm:cxn modelId="{E1014B41-EE40-4B52-92A6-089EF5AA0354}" type="presOf" srcId="{003A6531-24F7-4EEC-981E-351179F9E06D}" destId="{5161C9CE-A26B-4B30-8C11-3FED390F8FA3}" srcOrd="0" destOrd="0" presId="urn:microsoft.com/office/officeart/2005/8/layout/hierarchy3"/>
    <dgm:cxn modelId="{03ED7E41-201D-423C-9612-50BF6DAF48A3}" srcId="{F0FAFC7A-B03F-4A66-9ADB-D0014D1DBC6C}" destId="{003A6531-24F7-4EEC-981E-351179F9E06D}" srcOrd="2" destOrd="0" parTransId="{C7964C72-C13C-4309-8C8E-DAA8FB6AC216}" sibTransId="{560A6D96-0E7A-4EC0-9168-387F9F4BE3DE}"/>
    <dgm:cxn modelId="{471D4E67-68D6-459D-B223-0EBEB6694523}" type="presOf" srcId="{89D54626-9F64-475B-B5EF-B00ACFD9635D}" destId="{A09D3508-6AAA-4952-8DE3-69192BF8FDA0}" srcOrd="0" destOrd="0" presId="urn:microsoft.com/office/officeart/2005/8/layout/hierarchy3"/>
    <dgm:cxn modelId="{9B306568-6E70-418A-AA60-3CC2DC32D2B6}" type="presOf" srcId="{28A743D4-DD52-47B9-9C22-980130187EC8}" destId="{1617676E-E434-4F0A-B9F9-0690645C2113}" srcOrd="0" destOrd="0" presId="urn:microsoft.com/office/officeart/2005/8/layout/hierarchy3"/>
    <dgm:cxn modelId="{E610D048-12C7-40A4-90DC-3B7BF4C4A09E}" srcId="{F3F4661E-D6BC-4835-83EF-87A0FF0BDB61}" destId="{01074618-2275-4F64-9C3E-93EE679B0B1A}" srcOrd="0" destOrd="0" parTransId="{5047F78E-54F6-4A48-9335-3CB627A68F96}" sibTransId="{1591DB86-4872-45C6-B9D7-C924C361876F}"/>
    <dgm:cxn modelId="{9C44844B-73D6-42A4-965A-B409AEDEAE2A}" type="presOf" srcId="{740BEEE2-A5D0-4B5E-918F-D92BB9C66B5D}" destId="{3EEDE854-7262-4191-BDD4-534B48AB35CC}" srcOrd="0" destOrd="0" presId="urn:microsoft.com/office/officeart/2005/8/layout/hierarchy3"/>
    <dgm:cxn modelId="{B759D054-2980-489D-9799-F3F0DD72C136}" srcId="{F3F4661E-D6BC-4835-83EF-87A0FF0BDB61}" destId="{15A54122-154B-432B-AE06-F2859CDB5A4C}" srcOrd="1" destOrd="0" parTransId="{FEC121B8-DE33-4D25-9A08-BC40B9940DC8}" sibTransId="{B941999E-8CC2-4B55-86C6-C3FAE7B7A450}"/>
    <dgm:cxn modelId="{C5F06655-7B1C-4B0B-AC6C-5DEC4BB389AC}" type="presOf" srcId="{531BF307-F1BB-4EE5-94E1-77B6B30DED8B}" destId="{ACEEB757-C29C-4004-8474-9B5D984536FE}" srcOrd="0" destOrd="0" presId="urn:microsoft.com/office/officeart/2005/8/layout/hierarchy3"/>
    <dgm:cxn modelId="{51904978-1E3C-40D9-937E-DB79E8E252E5}" type="presOf" srcId="{D6E44016-33D5-477C-B0F6-09E516B2C4FB}" destId="{228D6C23-1852-4089-B41C-72CF2BE05959}" srcOrd="0" destOrd="0" presId="urn:microsoft.com/office/officeart/2005/8/layout/hierarchy3"/>
    <dgm:cxn modelId="{01CD8358-76D0-4E59-8665-0280896A5D78}" srcId="{531BF307-F1BB-4EE5-94E1-77B6B30DED8B}" destId="{F0FAFC7A-B03F-4A66-9ADB-D0014D1DBC6C}" srcOrd="1" destOrd="0" parTransId="{801ACE82-7655-4188-8827-8A2387A287A8}" sibTransId="{0449E78E-00E8-46E9-8144-6D298157279C}"/>
    <dgm:cxn modelId="{C281AC7B-FCDD-4D8A-AA06-45D05B8F17F9}" srcId="{F0FAFC7A-B03F-4A66-9ADB-D0014D1DBC6C}" destId="{5DE61034-F680-4D25-8E95-3D2C4D703222}" srcOrd="4" destOrd="0" parTransId="{F2AA6566-C939-4192-893E-8A161AC6BD56}" sibTransId="{B1B957DA-3947-4D61-ACAE-8338DCCFB29B}"/>
    <dgm:cxn modelId="{AD85547F-25E5-4EFA-8E3A-9837236C3689}" type="presOf" srcId="{F3F4661E-D6BC-4835-83EF-87A0FF0BDB61}" destId="{2275323D-B4B0-433F-89CA-66D36737C0BF}" srcOrd="1" destOrd="0" presId="urn:microsoft.com/office/officeart/2005/8/layout/hierarchy3"/>
    <dgm:cxn modelId="{239D6783-CE97-4077-95E1-49BCB426D7A2}" type="presOf" srcId="{F7124399-70CC-45A1-8223-A3153859AFA5}" destId="{8C69153D-FE75-41F4-A9D0-32CDB084F3BB}" srcOrd="0" destOrd="0" presId="urn:microsoft.com/office/officeart/2005/8/layout/hierarchy3"/>
    <dgm:cxn modelId="{1EBDD798-AB85-44AB-A95C-BF08CB0ECB20}" type="presOf" srcId="{483B0DA1-6ADE-4B92-B6ED-CAE9ADC9A988}" destId="{24ABA3D5-BD44-43C9-B289-B0C9E6867A57}" srcOrd="0" destOrd="0" presId="urn:microsoft.com/office/officeart/2005/8/layout/hierarchy3"/>
    <dgm:cxn modelId="{0F07559A-4336-42B4-806B-ADE9A59B6FBE}" type="presOf" srcId="{C7964C72-C13C-4309-8C8E-DAA8FB6AC216}" destId="{10FBA5C2-7490-43D3-9E62-5F64085C56BD}" srcOrd="0" destOrd="0" presId="urn:microsoft.com/office/officeart/2005/8/layout/hierarchy3"/>
    <dgm:cxn modelId="{3F637B9A-EE99-4076-8058-8A87CD1A4728}" srcId="{F0FAFC7A-B03F-4A66-9ADB-D0014D1DBC6C}" destId="{B4B5F113-CBC9-4B11-A5ED-A3E3B9580628}" srcOrd="0" destOrd="0" parTransId="{9DBEFBD8-B1D9-43F4-8B0F-C7FD96040D6B}" sibTransId="{33C05066-E0D1-4767-AACC-35BB0E139213}"/>
    <dgm:cxn modelId="{CA93079E-6B0B-433A-B3EE-8CB84D7EEC10}" srcId="{F3F4661E-D6BC-4835-83EF-87A0FF0BDB61}" destId="{637434C0-FE71-44A9-9B4C-A85F4E9C99B4}" srcOrd="6" destOrd="0" parTransId="{17B80A2E-79E1-4451-AC53-0DCF5B72AFD8}" sibTransId="{CF1D4A90-E3FE-424D-A5C6-3D5B38FC39BD}"/>
    <dgm:cxn modelId="{CE446EA3-B3F6-4C0A-8B87-DABB5A68EC0D}" srcId="{F0FAFC7A-B03F-4A66-9ADB-D0014D1DBC6C}" destId="{D15BE5A6-4D9C-40E0-91E2-9DF71499C630}" srcOrd="1" destOrd="0" parTransId="{483B0DA1-6ADE-4B92-B6ED-CAE9ADC9A988}" sibTransId="{11C9FC39-57BA-4054-AC75-BF66C4699ADF}"/>
    <dgm:cxn modelId="{45AE68A6-7519-4F43-A193-529B5754F589}" type="presOf" srcId="{F0FAFC7A-B03F-4A66-9ADB-D0014D1DBC6C}" destId="{4CB6B38A-8014-427F-A997-0B3BB7CF06D5}" srcOrd="1" destOrd="0" presId="urn:microsoft.com/office/officeart/2005/8/layout/hierarchy3"/>
    <dgm:cxn modelId="{C1C737A9-7ACF-4D1D-9BC5-539825BBB01D}" type="presOf" srcId="{5DE61034-F680-4D25-8E95-3D2C4D703222}" destId="{69462B34-57C3-4825-95BF-38060EE41E34}" srcOrd="0" destOrd="0" presId="urn:microsoft.com/office/officeart/2005/8/layout/hierarchy3"/>
    <dgm:cxn modelId="{78C7F9B3-1DC1-41B8-AC04-70E416AAAD6D}" srcId="{F0FAFC7A-B03F-4A66-9ADB-D0014D1DBC6C}" destId="{D6E44016-33D5-477C-B0F6-09E516B2C4FB}" srcOrd="3" destOrd="0" parTransId="{D2F9E4A8-91B3-4875-A985-3A385048AB5A}" sibTransId="{410C4754-E6DF-44E7-9EFA-72231E6E758B}"/>
    <dgm:cxn modelId="{1690A6B7-DC7C-4147-8FA5-B6D85391FDF4}" type="presOf" srcId="{FC4E6845-C980-4AFD-8EDB-11811E21F313}" destId="{5A92F015-74C5-4094-B1F0-AC7A2D114135}" srcOrd="0" destOrd="0" presId="urn:microsoft.com/office/officeart/2005/8/layout/hierarchy3"/>
    <dgm:cxn modelId="{89814EB8-BBC0-4817-A4FC-54E0BB326681}" type="presOf" srcId="{B4B5F113-CBC9-4B11-A5ED-A3E3B9580628}" destId="{4C05F86C-FDF5-4694-8F3F-E4037EBAC5FB}" srcOrd="0" destOrd="0" presId="urn:microsoft.com/office/officeart/2005/8/layout/hierarchy3"/>
    <dgm:cxn modelId="{65922CBC-6BE1-40F2-B680-3979F5DC6999}" type="presOf" srcId="{9DBEFBD8-B1D9-43F4-8B0F-C7FD96040D6B}" destId="{8B6BD0EE-4E58-48E7-A65C-2B662D5B5658}" srcOrd="0" destOrd="0" presId="urn:microsoft.com/office/officeart/2005/8/layout/hierarchy3"/>
    <dgm:cxn modelId="{610628C8-ABB1-4987-B821-A911D250FCDD}" type="presOf" srcId="{15A54122-154B-432B-AE06-F2859CDB5A4C}" destId="{9C28E4EC-FE56-49A2-BE74-932A2E5FBA3D}" srcOrd="0" destOrd="0" presId="urn:microsoft.com/office/officeart/2005/8/layout/hierarchy3"/>
    <dgm:cxn modelId="{7BB53BC9-4E70-41ED-B7F7-4494B8C2D3B4}" srcId="{F0FAFC7A-B03F-4A66-9ADB-D0014D1DBC6C}" destId="{CB14CF20-8F77-4FB6-9568-46B4B146B413}" srcOrd="6" destOrd="0" parTransId="{DB952F1F-0D46-418F-9E48-0B515D11B180}" sibTransId="{7E9C1B98-3185-4E84-8E96-D375A67C0F95}"/>
    <dgm:cxn modelId="{91B251CE-16CD-4DCB-AD04-DC3239C35B69}" type="presOf" srcId="{708CD560-6744-4926-911E-268C1EDA2FF9}" destId="{ADA9D34B-AD07-4F25-A4CF-ACAC5683DCE2}" srcOrd="0" destOrd="0" presId="urn:microsoft.com/office/officeart/2005/8/layout/hierarchy3"/>
    <dgm:cxn modelId="{EDE88DCF-2A54-4EDB-B2FF-99AB57FE7875}" type="presOf" srcId="{998E4165-D091-469E-BDE6-5F484E2A788C}" destId="{7A1AD0A6-5CE8-4BA1-AFA4-326F36BA99F9}" srcOrd="0" destOrd="0" presId="urn:microsoft.com/office/officeart/2005/8/layout/hierarchy3"/>
    <dgm:cxn modelId="{66FE18D5-5B95-4E13-A07E-D1A0ECE05EE7}" type="presOf" srcId="{02C746AB-D3F3-48DF-B247-6950DCEEED10}" destId="{80361A0E-986C-47DD-A219-FACC4D9057FD}" srcOrd="0" destOrd="0" presId="urn:microsoft.com/office/officeart/2005/8/layout/hierarchy3"/>
    <dgm:cxn modelId="{CB5BF5DD-0D85-45FA-B172-9700D92571D4}" srcId="{F0FAFC7A-B03F-4A66-9ADB-D0014D1DBC6C}" destId="{708CD560-6744-4926-911E-268C1EDA2FF9}" srcOrd="5" destOrd="0" parTransId="{6A8742F1-1043-42A9-A0D7-61F45ABD2F04}" sibTransId="{DCDE17C0-20F5-4C7D-BA82-08955478C453}"/>
    <dgm:cxn modelId="{ECDE9BE1-6EA6-4D07-BB30-3519354EED29}" type="presOf" srcId="{F0FAFC7A-B03F-4A66-9ADB-D0014D1DBC6C}" destId="{8792D121-1B42-41C7-99E1-BA0E22E50349}" srcOrd="0" destOrd="0" presId="urn:microsoft.com/office/officeart/2005/8/layout/hierarchy3"/>
    <dgm:cxn modelId="{AA3ED3E1-40AE-475E-881C-376E5E9DC260}" type="presOf" srcId="{44361656-8A48-4A54-8CE9-4D332183FD27}" destId="{68F08F96-C802-417E-AF0D-8F3296BB9D75}" srcOrd="0" destOrd="0" presId="urn:microsoft.com/office/officeart/2005/8/layout/hierarchy3"/>
    <dgm:cxn modelId="{106524E4-CA36-4686-8705-208CEFA25C48}" type="presOf" srcId="{677C020A-5655-462E-B539-A8DA2342F471}" destId="{B00E507E-B3DD-45B0-BF85-5F22AFDEE181}" srcOrd="0" destOrd="0" presId="urn:microsoft.com/office/officeart/2005/8/layout/hierarchy3"/>
    <dgm:cxn modelId="{BE052FF0-BDC9-46FD-927E-896CC19133DF}" type="presOf" srcId="{68D6251D-D760-4E66-BA56-4E5614F36CBC}" destId="{5AAC0F4A-61EB-4F69-8808-65A8769F160B}" srcOrd="0" destOrd="0" presId="urn:microsoft.com/office/officeart/2005/8/layout/hierarchy3"/>
    <dgm:cxn modelId="{665513F1-45B0-4D7B-9B69-C4A995D93E4D}" type="presOf" srcId="{DB952F1F-0D46-418F-9E48-0B515D11B180}" destId="{ECCE9C15-A2B1-4BD2-8D2C-9B9C403620B0}" srcOrd="0" destOrd="0" presId="urn:microsoft.com/office/officeart/2005/8/layout/hierarchy3"/>
    <dgm:cxn modelId="{2C9D01F6-CFBC-4505-AD88-AB0A86202966}" srcId="{F0FAFC7A-B03F-4A66-9ADB-D0014D1DBC6C}" destId="{677C020A-5655-462E-B539-A8DA2342F471}" srcOrd="8" destOrd="0" parTransId="{740BEEE2-A5D0-4B5E-918F-D92BB9C66B5D}" sibTransId="{D27629FB-3545-4CBF-A03F-35C9D9C4C8BB}"/>
    <dgm:cxn modelId="{028194F9-3C6F-418B-A882-B165DF8A76D2}" type="presOf" srcId="{BD9993DE-623F-4AC4-9E0F-81F75573E3C8}" destId="{BC231C53-9EA4-4298-987D-76BE7FF9AFA2}" srcOrd="0" destOrd="0" presId="urn:microsoft.com/office/officeart/2005/8/layout/hierarchy3"/>
    <dgm:cxn modelId="{EFA29FFF-5CEE-401A-982D-87CB7396734E}" srcId="{531BF307-F1BB-4EE5-94E1-77B6B30DED8B}" destId="{F3F4661E-D6BC-4835-83EF-87A0FF0BDB61}" srcOrd="0" destOrd="0" parTransId="{2921C166-E873-4625-8EAA-A262E71F6B27}" sibTransId="{9900C19D-5189-4755-B929-4E1116307F53}"/>
    <dgm:cxn modelId="{78EB304D-CED6-45E0-B12F-6B2A37494357}" type="presParOf" srcId="{ACEEB757-C29C-4004-8474-9B5D984536FE}" destId="{75354B1E-ED64-47DB-A56C-64E2A30E05E3}" srcOrd="0" destOrd="0" presId="urn:microsoft.com/office/officeart/2005/8/layout/hierarchy3"/>
    <dgm:cxn modelId="{A4EF8F0D-0733-4355-81A3-90A9785679A9}" type="presParOf" srcId="{75354B1E-ED64-47DB-A56C-64E2A30E05E3}" destId="{91A63A04-601A-4CA4-AFF0-9085514A84B0}" srcOrd="0" destOrd="0" presId="urn:microsoft.com/office/officeart/2005/8/layout/hierarchy3"/>
    <dgm:cxn modelId="{A09676D2-626E-4D41-8881-77B3218A99F5}" type="presParOf" srcId="{91A63A04-601A-4CA4-AFF0-9085514A84B0}" destId="{7187891B-C72A-49D4-9E4B-9DDDF49175A8}" srcOrd="0" destOrd="0" presId="urn:microsoft.com/office/officeart/2005/8/layout/hierarchy3"/>
    <dgm:cxn modelId="{E3E301EA-7591-4483-8606-DC79D89180AB}" type="presParOf" srcId="{91A63A04-601A-4CA4-AFF0-9085514A84B0}" destId="{2275323D-B4B0-433F-89CA-66D36737C0BF}" srcOrd="1" destOrd="0" presId="urn:microsoft.com/office/officeart/2005/8/layout/hierarchy3"/>
    <dgm:cxn modelId="{6EDFE05B-CAF0-415D-8D69-4C03FA8E1A9F}" type="presParOf" srcId="{75354B1E-ED64-47DB-A56C-64E2A30E05E3}" destId="{72D77718-2D07-489F-89D9-5CD1B7FF88E5}" srcOrd="1" destOrd="0" presId="urn:microsoft.com/office/officeart/2005/8/layout/hierarchy3"/>
    <dgm:cxn modelId="{D6F46D18-53E4-4ED4-B26A-307EAF823E02}" type="presParOf" srcId="{72D77718-2D07-489F-89D9-5CD1B7FF88E5}" destId="{EDDF0EA4-A37F-49A5-8B25-04BBC78221F7}" srcOrd="0" destOrd="0" presId="urn:microsoft.com/office/officeart/2005/8/layout/hierarchy3"/>
    <dgm:cxn modelId="{464ABDDF-A839-4929-9EBF-4DBF89A5553F}" type="presParOf" srcId="{72D77718-2D07-489F-89D9-5CD1B7FF88E5}" destId="{867ED262-AA7E-4B9B-B48F-96CB306525E4}" srcOrd="1" destOrd="0" presId="urn:microsoft.com/office/officeart/2005/8/layout/hierarchy3"/>
    <dgm:cxn modelId="{16143A03-316B-46B0-8596-237EFE4E91CD}" type="presParOf" srcId="{72D77718-2D07-489F-89D9-5CD1B7FF88E5}" destId="{AA176E8C-E0D3-4AA4-8ED4-7BD7674BEF36}" srcOrd="2" destOrd="0" presId="urn:microsoft.com/office/officeart/2005/8/layout/hierarchy3"/>
    <dgm:cxn modelId="{83532E11-19D1-4A88-BC52-3E66FCC400A3}" type="presParOf" srcId="{72D77718-2D07-489F-89D9-5CD1B7FF88E5}" destId="{9C28E4EC-FE56-49A2-BE74-932A2E5FBA3D}" srcOrd="3" destOrd="0" presId="urn:microsoft.com/office/officeart/2005/8/layout/hierarchy3"/>
    <dgm:cxn modelId="{B9E3504D-9C95-4CD5-94A3-C976E2B647FC}" type="presParOf" srcId="{72D77718-2D07-489F-89D9-5CD1B7FF88E5}" destId="{68F08F96-C802-417E-AF0D-8F3296BB9D75}" srcOrd="4" destOrd="0" presId="urn:microsoft.com/office/officeart/2005/8/layout/hierarchy3"/>
    <dgm:cxn modelId="{EB936C72-8154-4AA1-92DF-E1A083FFC29C}" type="presParOf" srcId="{72D77718-2D07-489F-89D9-5CD1B7FF88E5}" destId="{5AAC0F4A-61EB-4F69-8808-65A8769F160B}" srcOrd="5" destOrd="0" presId="urn:microsoft.com/office/officeart/2005/8/layout/hierarchy3"/>
    <dgm:cxn modelId="{52D1D638-67EE-4503-829A-98ED60175E51}" type="presParOf" srcId="{72D77718-2D07-489F-89D9-5CD1B7FF88E5}" destId="{932A7D9C-FA74-4E70-B71D-B0E46851308F}" srcOrd="6" destOrd="0" presId="urn:microsoft.com/office/officeart/2005/8/layout/hierarchy3"/>
    <dgm:cxn modelId="{F9464806-268C-4265-9EFD-00728521F994}" type="presParOf" srcId="{72D77718-2D07-489F-89D9-5CD1B7FF88E5}" destId="{BC231C53-9EA4-4298-987D-76BE7FF9AFA2}" srcOrd="7" destOrd="0" presId="urn:microsoft.com/office/officeart/2005/8/layout/hierarchy3"/>
    <dgm:cxn modelId="{095D300D-0C16-41C2-ABBE-53C098BD9522}" type="presParOf" srcId="{72D77718-2D07-489F-89D9-5CD1B7FF88E5}" destId="{1617676E-E434-4F0A-B9F9-0690645C2113}" srcOrd="8" destOrd="0" presId="urn:microsoft.com/office/officeart/2005/8/layout/hierarchy3"/>
    <dgm:cxn modelId="{2018DAA1-CC3D-47D5-9BF6-60CAB5CA383C}" type="presParOf" srcId="{72D77718-2D07-489F-89D9-5CD1B7FF88E5}" destId="{80361A0E-986C-47DD-A219-FACC4D9057FD}" srcOrd="9" destOrd="0" presId="urn:microsoft.com/office/officeart/2005/8/layout/hierarchy3"/>
    <dgm:cxn modelId="{747E903C-216E-4A35-88F8-E2F03B812B13}" type="presParOf" srcId="{72D77718-2D07-489F-89D9-5CD1B7FF88E5}" destId="{5A92F015-74C5-4094-B1F0-AC7A2D114135}" srcOrd="10" destOrd="0" presId="urn:microsoft.com/office/officeart/2005/8/layout/hierarchy3"/>
    <dgm:cxn modelId="{BA6B31B2-BDEB-401A-A1F9-883A879B9A13}" type="presParOf" srcId="{72D77718-2D07-489F-89D9-5CD1B7FF88E5}" destId="{8C69153D-FE75-41F4-A9D0-32CDB084F3BB}" srcOrd="11" destOrd="0" presId="urn:microsoft.com/office/officeart/2005/8/layout/hierarchy3"/>
    <dgm:cxn modelId="{6E30038C-E880-4FAA-A33A-F2D81DB82F1F}" type="presParOf" srcId="{72D77718-2D07-489F-89D9-5CD1B7FF88E5}" destId="{DD0C0BAF-3DE1-424D-8560-4F52791B310C}" srcOrd="12" destOrd="0" presId="urn:microsoft.com/office/officeart/2005/8/layout/hierarchy3"/>
    <dgm:cxn modelId="{C7F37F57-C646-4344-AA4C-0F57FB38857B}" type="presParOf" srcId="{72D77718-2D07-489F-89D9-5CD1B7FF88E5}" destId="{F7D1D385-F1A4-4945-9524-7ED46FE2A57D}" srcOrd="13" destOrd="0" presId="urn:microsoft.com/office/officeart/2005/8/layout/hierarchy3"/>
    <dgm:cxn modelId="{96B40064-0366-4282-9084-DCB8A476795A}" type="presParOf" srcId="{ACEEB757-C29C-4004-8474-9B5D984536FE}" destId="{2616012F-2862-47D1-9F09-631E318AE391}" srcOrd="1" destOrd="0" presId="urn:microsoft.com/office/officeart/2005/8/layout/hierarchy3"/>
    <dgm:cxn modelId="{60FE5A16-2CB1-4FA7-ACBD-675582017604}" type="presParOf" srcId="{2616012F-2862-47D1-9F09-631E318AE391}" destId="{A70F0185-FA53-4AA5-B82E-59DD96FD12AD}" srcOrd="0" destOrd="0" presId="urn:microsoft.com/office/officeart/2005/8/layout/hierarchy3"/>
    <dgm:cxn modelId="{6CBD7680-3E9B-4822-B675-C84E4246B879}" type="presParOf" srcId="{A70F0185-FA53-4AA5-B82E-59DD96FD12AD}" destId="{8792D121-1B42-41C7-99E1-BA0E22E50349}" srcOrd="0" destOrd="0" presId="urn:microsoft.com/office/officeart/2005/8/layout/hierarchy3"/>
    <dgm:cxn modelId="{84EBCBB0-AB0A-43EB-BE9B-0DABCB718D3B}" type="presParOf" srcId="{A70F0185-FA53-4AA5-B82E-59DD96FD12AD}" destId="{4CB6B38A-8014-427F-A997-0B3BB7CF06D5}" srcOrd="1" destOrd="0" presId="urn:microsoft.com/office/officeart/2005/8/layout/hierarchy3"/>
    <dgm:cxn modelId="{CB81C524-851C-45CC-873C-F01DD7B4A6B7}" type="presParOf" srcId="{2616012F-2862-47D1-9F09-631E318AE391}" destId="{BF7DE48C-6979-4454-B6A5-2AE54409C201}" srcOrd="1" destOrd="0" presId="urn:microsoft.com/office/officeart/2005/8/layout/hierarchy3"/>
    <dgm:cxn modelId="{0759FBB4-6614-408F-9A2D-3BA0C07E10B5}" type="presParOf" srcId="{BF7DE48C-6979-4454-B6A5-2AE54409C201}" destId="{8B6BD0EE-4E58-48E7-A65C-2B662D5B5658}" srcOrd="0" destOrd="0" presId="urn:microsoft.com/office/officeart/2005/8/layout/hierarchy3"/>
    <dgm:cxn modelId="{D9386393-C8E0-4F43-8203-E89FE0C9158B}" type="presParOf" srcId="{BF7DE48C-6979-4454-B6A5-2AE54409C201}" destId="{4C05F86C-FDF5-4694-8F3F-E4037EBAC5FB}" srcOrd="1" destOrd="0" presId="urn:microsoft.com/office/officeart/2005/8/layout/hierarchy3"/>
    <dgm:cxn modelId="{F1DEBFCC-01AE-4F07-B56D-AA434D7E09A7}" type="presParOf" srcId="{BF7DE48C-6979-4454-B6A5-2AE54409C201}" destId="{24ABA3D5-BD44-43C9-B289-B0C9E6867A57}" srcOrd="2" destOrd="0" presId="urn:microsoft.com/office/officeart/2005/8/layout/hierarchy3"/>
    <dgm:cxn modelId="{12FBEE0A-F689-491D-90DB-E9C65CB1F3A7}" type="presParOf" srcId="{BF7DE48C-6979-4454-B6A5-2AE54409C201}" destId="{73A30C7B-3B56-419F-BA47-404E6E9FD592}" srcOrd="3" destOrd="0" presId="urn:microsoft.com/office/officeart/2005/8/layout/hierarchy3"/>
    <dgm:cxn modelId="{69FBE3B8-6704-40CB-8E36-5B6383850229}" type="presParOf" srcId="{BF7DE48C-6979-4454-B6A5-2AE54409C201}" destId="{10FBA5C2-7490-43D3-9E62-5F64085C56BD}" srcOrd="4" destOrd="0" presId="urn:microsoft.com/office/officeart/2005/8/layout/hierarchy3"/>
    <dgm:cxn modelId="{0EB71B51-8792-4C66-B2AD-1EC11414EB08}" type="presParOf" srcId="{BF7DE48C-6979-4454-B6A5-2AE54409C201}" destId="{5161C9CE-A26B-4B30-8C11-3FED390F8FA3}" srcOrd="5" destOrd="0" presId="urn:microsoft.com/office/officeart/2005/8/layout/hierarchy3"/>
    <dgm:cxn modelId="{5FFE3188-7110-4069-B2B7-0289AC6E315A}" type="presParOf" srcId="{BF7DE48C-6979-4454-B6A5-2AE54409C201}" destId="{451E4220-2EB3-47F8-BA70-00DEF5BEDAC6}" srcOrd="6" destOrd="0" presId="urn:microsoft.com/office/officeart/2005/8/layout/hierarchy3"/>
    <dgm:cxn modelId="{C03CC9F0-E7B5-4379-A2D0-66F37915F26B}" type="presParOf" srcId="{BF7DE48C-6979-4454-B6A5-2AE54409C201}" destId="{228D6C23-1852-4089-B41C-72CF2BE05959}" srcOrd="7" destOrd="0" presId="urn:microsoft.com/office/officeart/2005/8/layout/hierarchy3"/>
    <dgm:cxn modelId="{0AF55794-8942-442E-9969-E5E6C3AF7DF9}" type="presParOf" srcId="{BF7DE48C-6979-4454-B6A5-2AE54409C201}" destId="{A3D3B825-EE86-46BB-84F1-930019E9C998}" srcOrd="8" destOrd="0" presId="urn:microsoft.com/office/officeart/2005/8/layout/hierarchy3"/>
    <dgm:cxn modelId="{F0B901F2-65C7-4883-A298-4DD6ACCC2581}" type="presParOf" srcId="{BF7DE48C-6979-4454-B6A5-2AE54409C201}" destId="{69462B34-57C3-4825-95BF-38060EE41E34}" srcOrd="9" destOrd="0" presId="urn:microsoft.com/office/officeart/2005/8/layout/hierarchy3"/>
    <dgm:cxn modelId="{4809E8B8-2944-4D91-B728-775C60240DEB}" type="presParOf" srcId="{BF7DE48C-6979-4454-B6A5-2AE54409C201}" destId="{2059906A-3594-4386-A8EE-077DC90BE5FC}" srcOrd="10" destOrd="0" presId="urn:microsoft.com/office/officeart/2005/8/layout/hierarchy3"/>
    <dgm:cxn modelId="{E5DA1614-94E0-488F-B4F1-E5A0156730CF}" type="presParOf" srcId="{BF7DE48C-6979-4454-B6A5-2AE54409C201}" destId="{ADA9D34B-AD07-4F25-A4CF-ACAC5683DCE2}" srcOrd="11" destOrd="0" presId="urn:microsoft.com/office/officeart/2005/8/layout/hierarchy3"/>
    <dgm:cxn modelId="{EC54926E-476B-460B-88E2-56EE449178D6}" type="presParOf" srcId="{BF7DE48C-6979-4454-B6A5-2AE54409C201}" destId="{ECCE9C15-A2B1-4BD2-8D2C-9B9C403620B0}" srcOrd="12" destOrd="0" presId="urn:microsoft.com/office/officeart/2005/8/layout/hierarchy3"/>
    <dgm:cxn modelId="{E5845A6B-24AA-41F2-A6C6-F60CB7C8C39D}" type="presParOf" srcId="{BF7DE48C-6979-4454-B6A5-2AE54409C201}" destId="{E459580A-7913-488D-8F87-79D9F0EF4732}" srcOrd="13" destOrd="0" presId="urn:microsoft.com/office/officeart/2005/8/layout/hierarchy3"/>
    <dgm:cxn modelId="{5C0A27C6-7285-4782-B289-09B1D1368C5F}" type="presParOf" srcId="{BF7DE48C-6979-4454-B6A5-2AE54409C201}" destId="{A09D3508-6AAA-4952-8DE3-69192BF8FDA0}" srcOrd="14" destOrd="0" presId="urn:microsoft.com/office/officeart/2005/8/layout/hierarchy3"/>
    <dgm:cxn modelId="{73FF57D8-FBAC-4632-9985-74FE39F1838D}" type="presParOf" srcId="{BF7DE48C-6979-4454-B6A5-2AE54409C201}" destId="{7A1AD0A6-5CE8-4BA1-AFA4-326F36BA99F9}" srcOrd="15" destOrd="0" presId="urn:microsoft.com/office/officeart/2005/8/layout/hierarchy3"/>
    <dgm:cxn modelId="{CB4D0682-D080-414E-959D-2FA633DBBCA4}" type="presParOf" srcId="{BF7DE48C-6979-4454-B6A5-2AE54409C201}" destId="{3EEDE854-7262-4191-BDD4-534B48AB35CC}" srcOrd="16" destOrd="0" presId="urn:microsoft.com/office/officeart/2005/8/layout/hierarchy3"/>
    <dgm:cxn modelId="{72C7E3EA-0187-4E77-9C10-3DE4438561C3}" type="presParOf" srcId="{BF7DE48C-6979-4454-B6A5-2AE54409C201}" destId="{B00E507E-B3DD-45B0-BF85-5F22AFDEE181}" srcOrd="1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10B882-C74F-47F3-A6E8-B062A111D7E1}"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s-MX"/>
        </a:p>
      </dgm:t>
    </dgm:pt>
    <dgm:pt modelId="{F077A0C9-2BD6-4AD8-A872-D3D07F94DD87}">
      <dgm:prSet phldrT="[Texto]" custT="1"/>
      <dgm:spPr/>
      <dgm:t>
        <a:bodyPr/>
        <a:lstStyle/>
        <a:p>
          <a:pPr algn="just">
            <a:buNone/>
          </a:pPr>
          <a:r>
            <a:rPr lang="es-CO" sz="800" dirty="0"/>
            <a:t>1. Seguimiento  a la  Austeridad  y Eficiencia del Gasto  Público.</a:t>
          </a:r>
          <a:endParaRPr lang="es-MX" sz="800" dirty="0"/>
        </a:p>
      </dgm:t>
    </dgm:pt>
    <dgm:pt modelId="{CFA4C664-8A24-4FDA-BB48-10FF3E8EAA4A}" type="parTrans" cxnId="{AEE167D1-5BD6-4F37-8EA1-0A7E66D6D6C7}">
      <dgm:prSet/>
      <dgm:spPr/>
      <dgm:t>
        <a:bodyPr/>
        <a:lstStyle/>
        <a:p>
          <a:endParaRPr lang="es-MX"/>
        </a:p>
      </dgm:t>
    </dgm:pt>
    <dgm:pt modelId="{217C5F99-5556-4FD3-A80F-AEA0B9000A20}" type="sibTrans" cxnId="{AEE167D1-5BD6-4F37-8EA1-0A7E66D6D6C7}">
      <dgm:prSet/>
      <dgm:spPr/>
      <dgm:t>
        <a:bodyPr/>
        <a:lstStyle/>
        <a:p>
          <a:endParaRPr lang="es-MX"/>
        </a:p>
      </dgm:t>
    </dgm:pt>
    <dgm:pt modelId="{1FE30F6D-B7B6-4171-900D-99B2F808A49E}">
      <dgm:prSet phldrT="[Texto]" custT="1"/>
      <dgm:spPr/>
      <dgm:t>
        <a:bodyPr/>
        <a:lstStyle/>
        <a:p>
          <a:pPr algn="just">
            <a:buAutoNum type="arabicPeriod" startAt="2"/>
          </a:pPr>
          <a:r>
            <a:rPr lang="es-CO" sz="800" dirty="0"/>
            <a:t>2. Informe Seguimiento Plan Acción Institucional (PAI) Q1-Q2-Q3-Q4 .                             </a:t>
          </a:r>
          <a:endParaRPr lang="es-MX" sz="800" dirty="0"/>
        </a:p>
      </dgm:t>
    </dgm:pt>
    <dgm:pt modelId="{D1AAE4E8-B175-4DD4-87C3-DF3818520623}" type="parTrans" cxnId="{449F96DF-B588-4889-A279-415F96D692C1}">
      <dgm:prSet/>
      <dgm:spPr/>
      <dgm:t>
        <a:bodyPr/>
        <a:lstStyle/>
        <a:p>
          <a:endParaRPr lang="es-MX"/>
        </a:p>
      </dgm:t>
    </dgm:pt>
    <dgm:pt modelId="{2511EA0E-D7E8-4B82-885B-F69583739F8E}" type="sibTrans" cxnId="{449F96DF-B588-4889-A279-415F96D692C1}">
      <dgm:prSet/>
      <dgm:spPr/>
      <dgm:t>
        <a:bodyPr/>
        <a:lstStyle/>
        <a:p>
          <a:endParaRPr lang="es-MX"/>
        </a:p>
      </dgm:t>
    </dgm:pt>
    <dgm:pt modelId="{207CFBC4-8CA0-46D8-93EE-77BF54375220}">
      <dgm:prSet phldrT="[Texto]"/>
      <dgm:spPr/>
      <dgm:t>
        <a:bodyPr/>
        <a:lstStyle/>
        <a:p>
          <a:r>
            <a:rPr lang="es-MX" b="1" dirty="0"/>
            <a:t>MAYO</a:t>
          </a:r>
        </a:p>
      </dgm:t>
    </dgm:pt>
    <dgm:pt modelId="{40B63598-7404-49B8-8FF1-D8FA8C851C4F}" type="parTrans" cxnId="{9C4FCDD3-7C41-4E8E-B8AB-303EC30A3890}">
      <dgm:prSet/>
      <dgm:spPr/>
      <dgm:t>
        <a:bodyPr/>
        <a:lstStyle/>
        <a:p>
          <a:endParaRPr lang="es-MX"/>
        </a:p>
      </dgm:t>
    </dgm:pt>
    <dgm:pt modelId="{122EBCA6-DC7F-4BFC-A6E3-931AC9042DB5}" type="sibTrans" cxnId="{9C4FCDD3-7C41-4E8E-B8AB-303EC30A3890}">
      <dgm:prSet/>
      <dgm:spPr/>
      <dgm:t>
        <a:bodyPr/>
        <a:lstStyle/>
        <a:p>
          <a:endParaRPr lang="es-MX"/>
        </a:p>
      </dgm:t>
    </dgm:pt>
    <dgm:pt modelId="{1306EBB6-89A2-4E25-B107-48D8EADE71EE}">
      <dgm:prSet phldrT="[Texto]" custT="1"/>
      <dgm:spPr/>
      <dgm:t>
        <a:bodyPr/>
        <a:lstStyle/>
        <a:p>
          <a:pPr algn="just"/>
          <a:r>
            <a:rPr lang="es-CO" sz="700" dirty="0"/>
            <a:t>1. </a:t>
          </a:r>
          <a:r>
            <a:rPr lang="es-CO" sz="800" dirty="0"/>
            <a:t>Seguimiento a la Formalización del Empleo Público. </a:t>
          </a:r>
          <a:endParaRPr lang="es-MX" sz="800" dirty="0"/>
        </a:p>
      </dgm:t>
    </dgm:pt>
    <dgm:pt modelId="{C3BE93A4-778D-4518-871C-C306E805B8B6}" type="parTrans" cxnId="{F4D51AB5-045D-4FB4-B9A3-BF9E4DFD4F27}">
      <dgm:prSet/>
      <dgm:spPr/>
      <dgm:t>
        <a:bodyPr/>
        <a:lstStyle/>
        <a:p>
          <a:endParaRPr lang="es-MX"/>
        </a:p>
      </dgm:t>
    </dgm:pt>
    <dgm:pt modelId="{FFCA65C3-AD4A-4345-8944-6596F5F401D1}" type="sibTrans" cxnId="{F4D51AB5-045D-4FB4-B9A3-BF9E4DFD4F27}">
      <dgm:prSet/>
      <dgm:spPr/>
      <dgm:t>
        <a:bodyPr/>
        <a:lstStyle/>
        <a:p>
          <a:endParaRPr lang="es-MX"/>
        </a:p>
      </dgm:t>
    </dgm:pt>
    <dgm:pt modelId="{076A588D-EB13-401B-9F07-9B75FECA6209}">
      <dgm:prSet phldrT="[Texto]" custT="1"/>
      <dgm:spPr/>
      <dgm:t>
        <a:bodyPr/>
        <a:lstStyle/>
        <a:p>
          <a:pPr algn="just"/>
          <a:r>
            <a:rPr lang="es-MX" sz="800" dirty="0"/>
            <a:t>2. </a:t>
          </a:r>
          <a:r>
            <a:rPr lang="es-CO" sz="800" dirty="0"/>
            <a:t>Informe  de Seguimiento a MIPG- políticas.</a:t>
          </a:r>
          <a:endParaRPr lang="es-MX" sz="800" dirty="0"/>
        </a:p>
      </dgm:t>
    </dgm:pt>
    <dgm:pt modelId="{70F5CABD-9267-46F8-AB97-281F3E4B30B0}" type="parTrans" cxnId="{40583806-01AC-425C-89BE-9A2E00E89D7E}">
      <dgm:prSet/>
      <dgm:spPr/>
      <dgm:t>
        <a:bodyPr/>
        <a:lstStyle/>
        <a:p>
          <a:endParaRPr lang="es-MX"/>
        </a:p>
      </dgm:t>
    </dgm:pt>
    <dgm:pt modelId="{C34A1FBB-0BDD-470B-BFF4-7FC0A8D81EB9}" type="sibTrans" cxnId="{40583806-01AC-425C-89BE-9A2E00E89D7E}">
      <dgm:prSet/>
      <dgm:spPr/>
      <dgm:t>
        <a:bodyPr/>
        <a:lstStyle/>
        <a:p>
          <a:endParaRPr lang="es-MX"/>
        </a:p>
      </dgm:t>
    </dgm:pt>
    <dgm:pt modelId="{842A5E4C-F820-40DD-B8A3-38AC6E0B2808}">
      <dgm:prSet phldrT="[Texto]"/>
      <dgm:spPr/>
      <dgm:t>
        <a:bodyPr/>
        <a:lstStyle/>
        <a:p>
          <a:r>
            <a:rPr lang="es-MX" b="1" dirty="0"/>
            <a:t>ABRIL</a:t>
          </a:r>
        </a:p>
      </dgm:t>
    </dgm:pt>
    <dgm:pt modelId="{4AB34B3D-7A0A-4813-B0FC-7D149F650AAD}" type="sibTrans" cxnId="{975A859B-F595-4E14-8EF9-9BE375E26D86}">
      <dgm:prSet/>
      <dgm:spPr/>
      <dgm:t>
        <a:bodyPr/>
        <a:lstStyle/>
        <a:p>
          <a:endParaRPr lang="es-MX"/>
        </a:p>
      </dgm:t>
    </dgm:pt>
    <dgm:pt modelId="{33CA6D81-B37F-4027-977A-01B74BC163A4}" type="parTrans" cxnId="{975A859B-F595-4E14-8EF9-9BE375E26D86}">
      <dgm:prSet/>
      <dgm:spPr/>
      <dgm:t>
        <a:bodyPr/>
        <a:lstStyle/>
        <a:p>
          <a:endParaRPr lang="es-MX"/>
        </a:p>
      </dgm:t>
    </dgm:pt>
    <dgm:pt modelId="{1B2113D3-5C85-4DDA-918B-467E793B636D}">
      <dgm:prSet phldrT="[Texto]" custT="1"/>
      <dgm:spPr/>
      <dgm:t>
        <a:bodyPr/>
        <a:lstStyle/>
        <a:p>
          <a:pPr algn="just">
            <a:buAutoNum type="arabicPeriod" startAt="2"/>
          </a:pPr>
          <a:r>
            <a:rPr lang="es-CO" sz="800" dirty="0"/>
            <a:t>4. Informe de seguimiento a  la Gestión  Ambiental.</a:t>
          </a:r>
          <a:endParaRPr lang="es-MX" sz="800" dirty="0"/>
        </a:p>
      </dgm:t>
    </dgm:pt>
    <dgm:pt modelId="{7185B97D-D9BF-46D1-94EA-8B2D74D4A8FC}" type="parTrans" cxnId="{74B8B4E8-83E6-4760-9CF4-2C62F237BFE6}">
      <dgm:prSet/>
      <dgm:spPr/>
      <dgm:t>
        <a:bodyPr/>
        <a:lstStyle/>
        <a:p>
          <a:endParaRPr lang="es-MX"/>
        </a:p>
      </dgm:t>
    </dgm:pt>
    <dgm:pt modelId="{D6361E68-08D4-4D84-A22C-7B79C3CAB460}" type="sibTrans" cxnId="{74B8B4E8-83E6-4760-9CF4-2C62F237BFE6}">
      <dgm:prSet/>
      <dgm:spPr/>
      <dgm:t>
        <a:bodyPr/>
        <a:lstStyle/>
        <a:p>
          <a:endParaRPr lang="es-MX"/>
        </a:p>
      </dgm:t>
    </dgm:pt>
    <dgm:pt modelId="{F54524D5-B7E4-43B4-A9A8-9A376281C1FE}">
      <dgm:prSet custT="1"/>
      <dgm:spPr/>
      <dgm:t>
        <a:bodyPr/>
        <a:lstStyle/>
        <a:p>
          <a:pPr algn="just">
            <a:buAutoNum type="arabicPeriod" startAt="2"/>
          </a:pPr>
          <a:r>
            <a:rPr lang="es-CO" sz="800" dirty="0"/>
            <a:t>3. Seguimiento Planes  de Mejoramiento  de Auditorias Internas </a:t>
          </a:r>
          <a:r>
            <a:rPr lang="es-CO" sz="800" b="1" dirty="0"/>
            <a:t>PERMANENTE</a:t>
          </a:r>
          <a:r>
            <a:rPr lang="es-CO" sz="800" dirty="0"/>
            <a:t> . </a:t>
          </a:r>
          <a:endParaRPr lang="es-MX" sz="800" dirty="0"/>
        </a:p>
      </dgm:t>
    </dgm:pt>
    <dgm:pt modelId="{CC302966-63B8-440C-9C56-7C8589506A3C}" type="parTrans" cxnId="{C6FBEFF5-0836-46D7-B098-3DA5D5319887}">
      <dgm:prSet/>
      <dgm:spPr/>
      <dgm:t>
        <a:bodyPr/>
        <a:lstStyle/>
        <a:p>
          <a:endParaRPr lang="es-MX"/>
        </a:p>
      </dgm:t>
    </dgm:pt>
    <dgm:pt modelId="{0BF69074-B731-41F3-93F9-3DED378CFA6D}" type="sibTrans" cxnId="{C6FBEFF5-0836-46D7-B098-3DA5D5319887}">
      <dgm:prSet/>
      <dgm:spPr/>
      <dgm:t>
        <a:bodyPr/>
        <a:lstStyle/>
        <a:p>
          <a:endParaRPr lang="es-MX"/>
        </a:p>
      </dgm:t>
    </dgm:pt>
    <dgm:pt modelId="{8E6D194C-D653-499D-93E7-0501B59A441B}">
      <dgm:prSet phldrT="[Texto]" custT="1"/>
      <dgm:spPr/>
      <dgm:t>
        <a:bodyPr/>
        <a:lstStyle/>
        <a:p>
          <a:pPr algn="just">
            <a:buAutoNum type="arabicPeriod" startAt="2"/>
          </a:pPr>
          <a:r>
            <a:rPr lang="es-CO" sz="800" dirty="0"/>
            <a:t>5. Seguimiento a planes de Mejoramiento internos y externos </a:t>
          </a:r>
          <a:r>
            <a:rPr lang="es-CO" sz="800" b="1" dirty="0"/>
            <a:t>PERMANENTE</a:t>
          </a:r>
          <a:r>
            <a:rPr lang="es-CO" sz="800" dirty="0"/>
            <a:t>.</a:t>
          </a:r>
          <a:endParaRPr lang="es-MX" sz="800" dirty="0"/>
        </a:p>
      </dgm:t>
    </dgm:pt>
    <dgm:pt modelId="{E91E0DEA-054A-47E5-94B3-9D46F407F1B8}" type="parTrans" cxnId="{9971B8F9-C614-4F0E-AA13-F2995E4561CE}">
      <dgm:prSet/>
      <dgm:spPr/>
      <dgm:t>
        <a:bodyPr/>
        <a:lstStyle/>
        <a:p>
          <a:endParaRPr lang="es-MX"/>
        </a:p>
      </dgm:t>
    </dgm:pt>
    <dgm:pt modelId="{B6B1B6C8-050C-4809-96E0-CD0AD21F6C3D}" type="sibTrans" cxnId="{9971B8F9-C614-4F0E-AA13-F2995E4561CE}">
      <dgm:prSet/>
      <dgm:spPr/>
      <dgm:t>
        <a:bodyPr/>
        <a:lstStyle/>
        <a:p>
          <a:endParaRPr lang="es-MX"/>
        </a:p>
      </dgm:t>
    </dgm:pt>
    <dgm:pt modelId="{5C486768-CE72-47B6-B1C0-2CC60B6A1E3B}">
      <dgm:prSet phldrT="[Texto]" custT="1"/>
      <dgm:spPr/>
      <dgm:t>
        <a:bodyPr/>
        <a:lstStyle/>
        <a:p>
          <a:pPr algn="just">
            <a:buAutoNum type="arabicPeriod" startAt="2"/>
          </a:pPr>
          <a:r>
            <a:rPr lang="es-CO" sz="800" dirty="0"/>
            <a:t>6. Seguimiento a la ejecución de la Estrategia de Rendición de Cuentas 2025 de la ANCP-CCE, </a:t>
          </a:r>
          <a:r>
            <a:rPr lang="es-CO" sz="800" b="1" dirty="0"/>
            <a:t>PERMANENTE.</a:t>
          </a:r>
          <a:endParaRPr lang="es-MX" sz="800" dirty="0"/>
        </a:p>
      </dgm:t>
    </dgm:pt>
    <dgm:pt modelId="{333D9AB6-37E5-4F5B-AC29-AD2BF8F40BC1}" type="parTrans" cxnId="{0282C7E6-84AB-47C6-BEAA-C135A5112CA6}">
      <dgm:prSet/>
      <dgm:spPr/>
      <dgm:t>
        <a:bodyPr/>
        <a:lstStyle/>
        <a:p>
          <a:endParaRPr lang="es-MX"/>
        </a:p>
      </dgm:t>
    </dgm:pt>
    <dgm:pt modelId="{22133C90-FF4A-4E12-B00A-8EF1D739A9E6}" type="sibTrans" cxnId="{0282C7E6-84AB-47C6-BEAA-C135A5112CA6}">
      <dgm:prSet/>
      <dgm:spPr/>
      <dgm:t>
        <a:bodyPr/>
        <a:lstStyle/>
        <a:p>
          <a:endParaRPr lang="es-MX"/>
        </a:p>
      </dgm:t>
    </dgm:pt>
    <dgm:pt modelId="{5ADEC31C-8500-4185-A5DD-A639F74B4472}">
      <dgm:prSet phldrT="[Texto]" custT="1"/>
      <dgm:spPr/>
      <dgm:t>
        <a:bodyPr/>
        <a:lstStyle/>
        <a:p>
          <a:pPr algn="just">
            <a:buAutoNum type="arabicPeriod" startAt="2"/>
          </a:pPr>
          <a:r>
            <a:rPr lang="es-CO" sz="800" dirty="0"/>
            <a:t>7. Informe de seguimiento al plan de mejoramiento AGN-  la Gestión Documental .</a:t>
          </a:r>
          <a:endParaRPr lang="es-MX" sz="800" dirty="0"/>
        </a:p>
      </dgm:t>
    </dgm:pt>
    <dgm:pt modelId="{BF24539A-04CB-4687-8E52-FDAE5EFABA3F}" type="parTrans" cxnId="{EBAC58EB-D641-4CFD-9C75-2494FC8C0694}">
      <dgm:prSet/>
      <dgm:spPr/>
      <dgm:t>
        <a:bodyPr/>
        <a:lstStyle/>
        <a:p>
          <a:endParaRPr lang="es-MX"/>
        </a:p>
      </dgm:t>
    </dgm:pt>
    <dgm:pt modelId="{2E7BD553-F052-4DDB-8CF0-BE624CBB00B1}" type="sibTrans" cxnId="{EBAC58EB-D641-4CFD-9C75-2494FC8C0694}">
      <dgm:prSet/>
      <dgm:spPr/>
      <dgm:t>
        <a:bodyPr/>
        <a:lstStyle/>
        <a:p>
          <a:endParaRPr lang="es-MX"/>
        </a:p>
      </dgm:t>
    </dgm:pt>
    <dgm:pt modelId="{96AF66ED-6D55-4B0D-9806-01C4B29E350A}">
      <dgm:prSet phldrT="[Texto]" custT="1"/>
      <dgm:spPr/>
      <dgm:t>
        <a:bodyPr/>
        <a:lstStyle/>
        <a:p>
          <a:pPr algn="just"/>
          <a:r>
            <a:rPr lang="es-CO" sz="800" dirty="0"/>
            <a:t>8. Seguimiento a reservas presupuestales y cuentas por pagar.</a:t>
          </a:r>
          <a:endParaRPr lang="es-MX" sz="800" dirty="0"/>
        </a:p>
      </dgm:t>
    </dgm:pt>
    <dgm:pt modelId="{3510A5CB-ECE2-4243-BC3E-C3CD1292229C}" type="parTrans" cxnId="{16F614EB-1950-4949-B28D-B80316D8167D}">
      <dgm:prSet/>
      <dgm:spPr/>
      <dgm:t>
        <a:bodyPr/>
        <a:lstStyle/>
        <a:p>
          <a:endParaRPr lang="es-MX"/>
        </a:p>
      </dgm:t>
    </dgm:pt>
    <dgm:pt modelId="{C11F6333-E445-48B0-84F9-B55C5FFFAA04}" type="sibTrans" cxnId="{16F614EB-1950-4949-B28D-B80316D8167D}">
      <dgm:prSet/>
      <dgm:spPr/>
      <dgm:t>
        <a:bodyPr/>
        <a:lstStyle/>
        <a:p>
          <a:endParaRPr lang="es-MX"/>
        </a:p>
      </dgm:t>
    </dgm:pt>
    <dgm:pt modelId="{20E85503-9408-41A1-8E12-090B6D7962BC}">
      <dgm:prSet phldrT="[Texto]" custT="1"/>
      <dgm:spPr/>
      <dgm:t>
        <a:bodyPr/>
        <a:lstStyle/>
        <a:p>
          <a:pPr algn="just"/>
          <a:r>
            <a:rPr lang="es-MX" sz="800" dirty="0"/>
            <a:t>3. </a:t>
          </a:r>
          <a:r>
            <a:rPr lang="es-CO" sz="800" dirty="0"/>
            <a:t>Seguimiento Planes  de Mejoramiento  de Auditorias Internas </a:t>
          </a:r>
          <a:r>
            <a:rPr lang="es-CO" sz="800" b="1" dirty="0"/>
            <a:t>PERMANENTE.</a:t>
          </a:r>
          <a:endParaRPr lang="es-MX" sz="800" b="1" dirty="0"/>
        </a:p>
      </dgm:t>
    </dgm:pt>
    <dgm:pt modelId="{DB477455-C127-4F5F-84F7-B43C3C3E1B5D}" type="parTrans" cxnId="{A518FF63-BEE3-4854-88E2-1D7547A85515}">
      <dgm:prSet/>
      <dgm:spPr/>
      <dgm:t>
        <a:bodyPr/>
        <a:lstStyle/>
        <a:p>
          <a:endParaRPr lang="es-MX"/>
        </a:p>
      </dgm:t>
    </dgm:pt>
    <dgm:pt modelId="{1D6A7925-9C37-424B-BC84-E3870E5B84EE}" type="sibTrans" cxnId="{A518FF63-BEE3-4854-88E2-1D7547A85515}">
      <dgm:prSet/>
      <dgm:spPr/>
      <dgm:t>
        <a:bodyPr/>
        <a:lstStyle/>
        <a:p>
          <a:endParaRPr lang="es-MX"/>
        </a:p>
      </dgm:t>
    </dgm:pt>
    <dgm:pt modelId="{2B67D058-AC27-4735-88ED-1955C950842F}">
      <dgm:prSet phldrT="[Texto]" custT="1"/>
      <dgm:spPr/>
      <dgm:t>
        <a:bodyPr/>
        <a:lstStyle/>
        <a:p>
          <a:pPr algn="just"/>
          <a:r>
            <a:rPr lang="es-MX" sz="800" b="0" dirty="0"/>
            <a:t>4. </a:t>
          </a:r>
          <a:r>
            <a:rPr lang="es-CO" sz="800" dirty="0"/>
            <a:t>Informe de seguimiento a la ejecución presupuestal Funcionamiento e Inversión.</a:t>
          </a:r>
          <a:endParaRPr lang="es-MX" sz="800" b="1" dirty="0"/>
        </a:p>
      </dgm:t>
    </dgm:pt>
    <dgm:pt modelId="{9979F2B4-C2D1-44FF-8BF9-2234AE6EDD94}" type="parTrans" cxnId="{9DE49703-1645-4075-A035-ADB7A1B1D71D}">
      <dgm:prSet/>
      <dgm:spPr/>
      <dgm:t>
        <a:bodyPr/>
        <a:lstStyle/>
        <a:p>
          <a:endParaRPr lang="es-MX"/>
        </a:p>
      </dgm:t>
    </dgm:pt>
    <dgm:pt modelId="{18895F88-D8CC-4BB5-9B79-BD3225766D8A}" type="sibTrans" cxnId="{9DE49703-1645-4075-A035-ADB7A1B1D71D}">
      <dgm:prSet/>
      <dgm:spPr/>
      <dgm:t>
        <a:bodyPr/>
        <a:lstStyle/>
        <a:p>
          <a:endParaRPr lang="es-MX"/>
        </a:p>
      </dgm:t>
    </dgm:pt>
    <dgm:pt modelId="{9F505F66-A6D4-4A79-B5FD-80061CC676FD}">
      <dgm:prSet phldrT="[Texto]" custT="1"/>
      <dgm:spPr/>
      <dgm:t>
        <a:bodyPr/>
        <a:lstStyle/>
        <a:p>
          <a:pPr algn="just"/>
          <a:r>
            <a:rPr lang="es-CO" sz="800" dirty="0"/>
            <a:t>6. Seguimiento a reporte y/o presentación de informes INTERNOS por parte de la ANCP-CCE. </a:t>
          </a:r>
          <a:endParaRPr lang="es-MX" sz="800" b="1" dirty="0"/>
        </a:p>
      </dgm:t>
    </dgm:pt>
    <dgm:pt modelId="{279B39DC-46B5-450B-AF85-B17337212471}" type="parTrans" cxnId="{E3B79DE9-7CCB-4417-8C44-9EA496CBDF63}">
      <dgm:prSet/>
      <dgm:spPr/>
      <dgm:t>
        <a:bodyPr/>
        <a:lstStyle/>
        <a:p>
          <a:endParaRPr lang="es-MX"/>
        </a:p>
      </dgm:t>
    </dgm:pt>
    <dgm:pt modelId="{65B5BEC5-BBBF-47A4-9F76-349A70FBDB41}" type="sibTrans" cxnId="{E3B79DE9-7CCB-4417-8C44-9EA496CBDF63}">
      <dgm:prSet/>
      <dgm:spPr/>
      <dgm:t>
        <a:bodyPr/>
        <a:lstStyle/>
        <a:p>
          <a:endParaRPr lang="es-MX"/>
        </a:p>
      </dgm:t>
    </dgm:pt>
    <dgm:pt modelId="{BF449AD7-5207-4C75-832C-A10D79FFE144}">
      <dgm:prSet phldrT="[Texto]" custT="1"/>
      <dgm:spPr/>
      <dgm:t>
        <a:bodyPr/>
        <a:lstStyle/>
        <a:p>
          <a:pPr algn="just">
            <a:buFont typeface="Arial" panose="020B0604020202020204" pitchFamily="34" charset="0"/>
            <a:buAutoNum type="arabicPeriod" startAt="2"/>
          </a:pPr>
          <a:r>
            <a:rPr lang="es-CO" sz="800" dirty="0"/>
            <a:t>7. Seguimiento a reporte y/o presentación de informes EXTERNOS por parte de la ANCP-CCE.</a:t>
          </a:r>
          <a:endParaRPr lang="es-MX" sz="800" b="1" dirty="0"/>
        </a:p>
      </dgm:t>
    </dgm:pt>
    <dgm:pt modelId="{C162F02A-6ECB-451E-9C30-202BFE3B7719}" type="parTrans" cxnId="{93D90E44-086F-4140-980F-6203B5CFCFBF}">
      <dgm:prSet/>
      <dgm:spPr/>
      <dgm:t>
        <a:bodyPr/>
        <a:lstStyle/>
        <a:p>
          <a:endParaRPr lang="es-MX"/>
        </a:p>
      </dgm:t>
    </dgm:pt>
    <dgm:pt modelId="{C89347B7-53AB-4972-9B45-BCE71288B9DA}" type="sibTrans" cxnId="{93D90E44-086F-4140-980F-6203B5CFCFBF}">
      <dgm:prSet/>
      <dgm:spPr/>
      <dgm:t>
        <a:bodyPr/>
        <a:lstStyle/>
        <a:p>
          <a:endParaRPr lang="es-MX"/>
        </a:p>
      </dgm:t>
    </dgm:pt>
    <dgm:pt modelId="{281B6EF6-EF49-41EE-8F72-38D5F1F6EF80}">
      <dgm:prSet phldrT="[Texto]" custT="1"/>
      <dgm:spPr/>
      <dgm:t>
        <a:bodyPr/>
        <a:lstStyle/>
        <a:p>
          <a:pPr algn="just"/>
          <a:r>
            <a:rPr lang="es-CO" sz="800" dirty="0"/>
            <a:t>8. Socialización estatuto de Auditoria y código de ética del auditor.</a:t>
          </a:r>
          <a:endParaRPr lang="es-MX" sz="800" b="1" dirty="0"/>
        </a:p>
      </dgm:t>
    </dgm:pt>
    <dgm:pt modelId="{0206A9AA-D6AD-4962-9052-0B30C04DFF02}" type="parTrans" cxnId="{F711A93F-F37F-47F4-84D1-92B033257197}">
      <dgm:prSet/>
      <dgm:spPr/>
      <dgm:t>
        <a:bodyPr/>
        <a:lstStyle/>
        <a:p>
          <a:endParaRPr lang="es-MX"/>
        </a:p>
      </dgm:t>
    </dgm:pt>
    <dgm:pt modelId="{419A5621-2354-4CF1-B9A8-B1F8F0256347}" type="sibTrans" cxnId="{F711A93F-F37F-47F4-84D1-92B033257197}">
      <dgm:prSet/>
      <dgm:spPr/>
      <dgm:t>
        <a:bodyPr/>
        <a:lstStyle/>
        <a:p>
          <a:endParaRPr lang="es-MX"/>
        </a:p>
      </dgm:t>
    </dgm:pt>
    <dgm:pt modelId="{24D7DC4C-17E7-46AD-B6D5-B715064A7304}">
      <dgm:prSet phldrT="[Texto]" custT="1"/>
      <dgm:spPr/>
      <dgm:t>
        <a:bodyPr/>
        <a:lstStyle/>
        <a:p>
          <a:pPr algn="just"/>
          <a:r>
            <a:rPr lang="es-CO" sz="800" dirty="0"/>
            <a:t> 9.  Seguimiento a la ejecución de la Estrategia de Rendición de Cuentas 2025 de la ANCP-CCE. </a:t>
          </a:r>
          <a:r>
            <a:rPr lang="es-CO" sz="800" b="1" dirty="0"/>
            <a:t>PERMANENTE. </a:t>
          </a:r>
          <a:endParaRPr lang="es-MX" sz="800" b="1" dirty="0"/>
        </a:p>
      </dgm:t>
    </dgm:pt>
    <dgm:pt modelId="{2DDF07A6-C5E3-404E-96C3-5F7E87DE076C}" type="parTrans" cxnId="{1FD52E20-7892-46B0-8DD5-BD8A6FCA1562}">
      <dgm:prSet/>
      <dgm:spPr/>
      <dgm:t>
        <a:bodyPr/>
        <a:lstStyle/>
        <a:p>
          <a:endParaRPr lang="es-MX"/>
        </a:p>
      </dgm:t>
    </dgm:pt>
    <dgm:pt modelId="{FB30FC8A-DE8D-4979-9697-5E5861FC36DF}" type="sibTrans" cxnId="{1FD52E20-7892-46B0-8DD5-BD8A6FCA1562}">
      <dgm:prSet/>
      <dgm:spPr/>
      <dgm:t>
        <a:bodyPr/>
        <a:lstStyle/>
        <a:p>
          <a:endParaRPr lang="es-MX"/>
        </a:p>
      </dgm:t>
    </dgm:pt>
    <dgm:pt modelId="{3FCC6E83-8B3B-4FE0-8BD9-B6AC05644C4D}">
      <dgm:prSet phldrT="[Texto]" custT="1"/>
      <dgm:spPr/>
      <dgm:t>
        <a:bodyPr/>
        <a:lstStyle/>
        <a:p>
          <a:pPr algn="just">
            <a:buFont typeface="Arial" panose="020B0604020202020204" pitchFamily="34" charset="0"/>
            <a:buAutoNum type="arabicPeriod"/>
          </a:pPr>
          <a:r>
            <a:rPr lang="es-CO" sz="800" dirty="0"/>
            <a:t>9. Seguimiento empleo joven de 18 a 28 años Ley  2214 del 2022.</a:t>
          </a:r>
          <a:endParaRPr lang="es-MX" sz="800" dirty="0"/>
        </a:p>
      </dgm:t>
    </dgm:pt>
    <dgm:pt modelId="{9828B14E-7A6C-4C7C-879A-1573B5E6F5CD}" type="parTrans" cxnId="{C38D8D1D-8E72-44F9-BACA-A222F859EE32}">
      <dgm:prSet/>
      <dgm:spPr/>
      <dgm:t>
        <a:bodyPr/>
        <a:lstStyle/>
        <a:p>
          <a:endParaRPr lang="es-MX"/>
        </a:p>
      </dgm:t>
    </dgm:pt>
    <dgm:pt modelId="{BF102718-94DF-4BD2-A239-92322C83639B}" type="sibTrans" cxnId="{C38D8D1D-8E72-44F9-BACA-A222F859EE32}">
      <dgm:prSet/>
      <dgm:spPr/>
      <dgm:t>
        <a:bodyPr/>
        <a:lstStyle/>
        <a:p>
          <a:endParaRPr lang="es-MX"/>
        </a:p>
      </dgm:t>
    </dgm:pt>
    <dgm:pt modelId="{A136D131-63CE-4D93-9120-BA2AA9C8612F}">
      <dgm:prSet phldrT="[Texto]" custT="1"/>
      <dgm:spPr/>
      <dgm:t>
        <a:bodyPr/>
        <a:lstStyle/>
        <a:p>
          <a:pPr algn="just"/>
          <a:r>
            <a:rPr lang="es-CO" sz="800" dirty="0"/>
            <a:t>10. Seguimiento al comité de convivencia laboral.</a:t>
          </a:r>
          <a:endParaRPr lang="es-MX" sz="800" dirty="0"/>
        </a:p>
      </dgm:t>
    </dgm:pt>
    <dgm:pt modelId="{799CDD69-4E25-4F0E-BC23-87F6C810FE0A}" type="parTrans" cxnId="{5652BFCD-BB90-4CE4-BC20-FDE6AB4877CD}">
      <dgm:prSet/>
      <dgm:spPr/>
      <dgm:t>
        <a:bodyPr/>
        <a:lstStyle/>
        <a:p>
          <a:endParaRPr lang="es-MX"/>
        </a:p>
      </dgm:t>
    </dgm:pt>
    <dgm:pt modelId="{2C61D4B1-7FCD-43D9-B575-C3F970A40525}" type="sibTrans" cxnId="{5652BFCD-BB90-4CE4-BC20-FDE6AB4877CD}">
      <dgm:prSet/>
      <dgm:spPr/>
      <dgm:t>
        <a:bodyPr/>
        <a:lstStyle/>
        <a:p>
          <a:endParaRPr lang="es-MX"/>
        </a:p>
      </dgm:t>
    </dgm:pt>
    <dgm:pt modelId="{6B112411-663E-4536-B2B1-BD6DB4C7C3EA}">
      <dgm:prSet phldrT="[Texto]" custT="1"/>
      <dgm:spPr/>
      <dgm:t>
        <a:bodyPr/>
        <a:lstStyle/>
        <a:p>
          <a:pPr algn="just"/>
          <a:r>
            <a:rPr lang="es-MX" sz="800" dirty="0"/>
            <a:t>11. </a:t>
          </a:r>
          <a:r>
            <a:rPr lang="es-CO" sz="800" dirty="0"/>
            <a:t>Informe de Gestión a  Gerencia y a comité institucional coordinador de control interno.</a:t>
          </a:r>
          <a:endParaRPr lang="es-MX" sz="800" dirty="0"/>
        </a:p>
      </dgm:t>
    </dgm:pt>
    <dgm:pt modelId="{59CFD4EF-A405-4CC3-BF95-D3CFCBEEC47E}" type="parTrans" cxnId="{A0A26F5F-CF50-4633-B54E-8324257755B2}">
      <dgm:prSet/>
      <dgm:spPr/>
      <dgm:t>
        <a:bodyPr/>
        <a:lstStyle/>
        <a:p>
          <a:endParaRPr lang="es-MX"/>
        </a:p>
      </dgm:t>
    </dgm:pt>
    <dgm:pt modelId="{2D952C16-73CB-46F1-953B-C8BC5C0700D3}" type="sibTrans" cxnId="{A0A26F5F-CF50-4633-B54E-8324257755B2}">
      <dgm:prSet/>
      <dgm:spPr/>
      <dgm:t>
        <a:bodyPr/>
        <a:lstStyle/>
        <a:p>
          <a:endParaRPr lang="es-MX"/>
        </a:p>
      </dgm:t>
    </dgm:pt>
    <dgm:pt modelId="{D61A70DC-01AF-4979-9D29-4EE41A2A6181}">
      <dgm:prSet phldrT="[Texto]" custT="1"/>
      <dgm:spPr/>
      <dgm:t>
        <a:bodyPr/>
        <a:lstStyle/>
        <a:p>
          <a:pPr algn="just"/>
          <a:r>
            <a:rPr lang="es-CO" sz="800" dirty="0"/>
            <a:t>5. Seguimiento a la planes de Mejoramiento internos y externos </a:t>
          </a:r>
          <a:r>
            <a:rPr lang="es-CO" sz="800" b="1" dirty="0"/>
            <a:t>PERMANENTE.</a:t>
          </a:r>
          <a:endParaRPr lang="es-MX" sz="800" b="1" dirty="0"/>
        </a:p>
      </dgm:t>
    </dgm:pt>
    <dgm:pt modelId="{5866EC3F-8390-446E-83A6-A7F5DD51DC99}" type="sibTrans" cxnId="{4F417C2C-7687-49A9-8E48-621DB33296EC}">
      <dgm:prSet/>
      <dgm:spPr/>
      <dgm:t>
        <a:bodyPr/>
        <a:lstStyle/>
        <a:p>
          <a:endParaRPr lang="es-MX"/>
        </a:p>
      </dgm:t>
    </dgm:pt>
    <dgm:pt modelId="{685C9067-F271-4EA5-988E-1172C5A5AD26}" type="parTrans" cxnId="{4F417C2C-7687-49A9-8E48-621DB33296EC}">
      <dgm:prSet/>
      <dgm:spPr/>
      <dgm:t>
        <a:bodyPr/>
        <a:lstStyle/>
        <a:p>
          <a:endParaRPr lang="es-MX"/>
        </a:p>
      </dgm:t>
    </dgm:pt>
    <dgm:pt modelId="{55A1AEE5-9883-43A0-8A22-CB07613C5100}" type="pres">
      <dgm:prSet presAssocID="{8A10B882-C74F-47F3-A6E8-B062A111D7E1}" presName="diagram" presStyleCnt="0">
        <dgm:presLayoutVars>
          <dgm:chPref val="1"/>
          <dgm:dir/>
          <dgm:animOne val="branch"/>
          <dgm:animLvl val="lvl"/>
          <dgm:resizeHandles/>
        </dgm:presLayoutVars>
      </dgm:prSet>
      <dgm:spPr/>
    </dgm:pt>
    <dgm:pt modelId="{224EAEBE-CE54-47DF-B96D-EC172635AEEC}" type="pres">
      <dgm:prSet presAssocID="{842A5E4C-F820-40DD-B8A3-38AC6E0B2808}" presName="root" presStyleCnt="0"/>
      <dgm:spPr/>
    </dgm:pt>
    <dgm:pt modelId="{B5844F2B-F752-49E7-B493-849A02ED93DB}" type="pres">
      <dgm:prSet presAssocID="{842A5E4C-F820-40DD-B8A3-38AC6E0B2808}" presName="rootComposite" presStyleCnt="0"/>
      <dgm:spPr/>
    </dgm:pt>
    <dgm:pt modelId="{B9E81275-E5C8-4BC4-9122-4412A53F674D}" type="pres">
      <dgm:prSet presAssocID="{842A5E4C-F820-40DD-B8A3-38AC6E0B2808}" presName="rootText" presStyleLbl="node1" presStyleIdx="0" presStyleCnt="2" custScaleX="144055" custScaleY="35264" custLinFactNeighborX="-64117" custLinFactNeighborY="864"/>
      <dgm:spPr/>
    </dgm:pt>
    <dgm:pt modelId="{077EAB32-CFB7-4805-A21B-EB111D129077}" type="pres">
      <dgm:prSet presAssocID="{842A5E4C-F820-40DD-B8A3-38AC6E0B2808}" presName="rootConnector" presStyleLbl="node1" presStyleIdx="0" presStyleCnt="2"/>
      <dgm:spPr/>
    </dgm:pt>
    <dgm:pt modelId="{1BF33743-1503-460E-9A1A-229FEFD552CD}" type="pres">
      <dgm:prSet presAssocID="{842A5E4C-F820-40DD-B8A3-38AC6E0B2808}" presName="childShape" presStyleCnt="0"/>
      <dgm:spPr/>
    </dgm:pt>
    <dgm:pt modelId="{6D2CFC7E-92E0-430E-97BE-483016CC7EF4}" type="pres">
      <dgm:prSet presAssocID="{CFA4C664-8A24-4FDA-BB48-10FF3E8EAA4A}" presName="Name13" presStyleLbl="parChTrans1D2" presStyleIdx="0" presStyleCnt="20"/>
      <dgm:spPr/>
    </dgm:pt>
    <dgm:pt modelId="{9DB4C13C-0DF6-4423-B98C-FF0A088EB69C}" type="pres">
      <dgm:prSet presAssocID="{F077A0C9-2BD6-4AD8-A872-D3D07F94DD87}" presName="childText" presStyleLbl="bgAcc1" presStyleIdx="0" presStyleCnt="20" custScaleX="280384" custScaleY="62208" custLinFactNeighborX="-57319" custLinFactNeighborY="-4821">
        <dgm:presLayoutVars>
          <dgm:bulletEnabled val="1"/>
        </dgm:presLayoutVars>
      </dgm:prSet>
      <dgm:spPr/>
    </dgm:pt>
    <dgm:pt modelId="{2D2118D4-6619-4821-B152-04F9764C3B14}" type="pres">
      <dgm:prSet presAssocID="{D1AAE4E8-B175-4DD4-87C3-DF3818520623}" presName="Name13" presStyleLbl="parChTrans1D2" presStyleIdx="1" presStyleCnt="20"/>
      <dgm:spPr/>
    </dgm:pt>
    <dgm:pt modelId="{D06E5C63-6E91-4EDE-AA98-68D5F0F050F2}" type="pres">
      <dgm:prSet presAssocID="{1FE30F6D-B7B6-4171-900D-99B2F808A49E}" presName="childText" presStyleLbl="bgAcc1" presStyleIdx="1" presStyleCnt="20" custScaleX="277468" custScaleY="80169" custLinFactNeighborX="-55861" custLinFactNeighborY="-9685">
        <dgm:presLayoutVars>
          <dgm:bulletEnabled val="1"/>
        </dgm:presLayoutVars>
      </dgm:prSet>
      <dgm:spPr/>
    </dgm:pt>
    <dgm:pt modelId="{C998466E-5FF6-433F-A370-97577C594916}" type="pres">
      <dgm:prSet presAssocID="{CC302966-63B8-440C-9C56-7C8589506A3C}" presName="Name13" presStyleLbl="parChTrans1D2" presStyleIdx="2" presStyleCnt="20"/>
      <dgm:spPr/>
    </dgm:pt>
    <dgm:pt modelId="{4FFD146D-D183-4548-9320-3BA072326FEC}" type="pres">
      <dgm:prSet presAssocID="{F54524D5-B7E4-43B4-A9A8-9A376281C1FE}" presName="childText" presStyleLbl="bgAcc1" presStyleIdx="2" presStyleCnt="20" custScaleX="275377" custScaleY="65731" custLinFactNeighborX="-53400" custLinFactNeighborY="-14078">
        <dgm:presLayoutVars>
          <dgm:bulletEnabled val="1"/>
        </dgm:presLayoutVars>
      </dgm:prSet>
      <dgm:spPr/>
    </dgm:pt>
    <dgm:pt modelId="{B9639BA6-E7E2-4DA3-B7DC-D455A8BEE8D1}" type="pres">
      <dgm:prSet presAssocID="{7185B97D-D9BF-46D1-94EA-8B2D74D4A8FC}" presName="Name13" presStyleLbl="parChTrans1D2" presStyleIdx="3" presStyleCnt="20"/>
      <dgm:spPr/>
    </dgm:pt>
    <dgm:pt modelId="{69670369-6C44-46ED-8FE9-99DE1DD252B7}" type="pres">
      <dgm:prSet presAssocID="{1B2113D3-5C85-4DDA-918B-467E793B636D}" presName="childText" presStyleLbl="bgAcc1" presStyleIdx="3" presStyleCnt="20" custScaleX="278994" custScaleY="75786" custLinFactNeighborX="-52561" custLinFactNeighborY="-27999">
        <dgm:presLayoutVars>
          <dgm:bulletEnabled val="1"/>
        </dgm:presLayoutVars>
      </dgm:prSet>
      <dgm:spPr/>
    </dgm:pt>
    <dgm:pt modelId="{12E65DDE-BA50-4092-B63B-2276EE8029ED}" type="pres">
      <dgm:prSet presAssocID="{E91E0DEA-054A-47E5-94B3-9D46F407F1B8}" presName="Name13" presStyleLbl="parChTrans1D2" presStyleIdx="4" presStyleCnt="20"/>
      <dgm:spPr/>
    </dgm:pt>
    <dgm:pt modelId="{8375058E-D52E-4C99-9269-6A4D99008F83}" type="pres">
      <dgm:prSet presAssocID="{8E6D194C-D653-499D-93E7-0501B59A441B}" presName="childText" presStyleLbl="bgAcc1" presStyleIdx="4" presStyleCnt="20" custScaleX="275826" custScaleY="86774" custLinFactNeighborX="-52047" custLinFactNeighborY="-39890">
        <dgm:presLayoutVars>
          <dgm:bulletEnabled val="1"/>
        </dgm:presLayoutVars>
      </dgm:prSet>
      <dgm:spPr/>
    </dgm:pt>
    <dgm:pt modelId="{73EA1CB1-F36B-4946-8089-41C9A35DD8F7}" type="pres">
      <dgm:prSet presAssocID="{333D9AB6-37E5-4F5B-AC29-AD2BF8F40BC1}" presName="Name13" presStyleLbl="parChTrans1D2" presStyleIdx="5" presStyleCnt="20"/>
      <dgm:spPr/>
    </dgm:pt>
    <dgm:pt modelId="{822E8204-5374-43C5-BCD4-6F8F0FBFE921}" type="pres">
      <dgm:prSet presAssocID="{5C486768-CE72-47B6-B1C0-2CC60B6A1E3B}" presName="childText" presStyleLbl="bgAcc1" presStyleIdx="5" presStyleCnt="20" custScaleX="275962" custScaleY="83789" custLinFactNeighborX="-50571" custLinFactNeighborY="-49794">
        <dgm:presLayoutVars>
          <dgm:bulletEnabled val="1"/>
        </dgm:presLayoutVars>
      </dgm:prSet>
      <dgm:spPr/>
    </dgm:pt>
    <dgm:pt modelId="{236F0760-4AF4-46AC-ABC4-33F4CA93016F}" type="pres">
      <dgm:prSet presAssocID="{BF24539A-04CB-4687-8E52-FDAE5EFABA3F}" presName="Name13" presStyleLbl="parChTrans1D2" presStyleIdx="6" presStyleCnt="20"/>
      <dgm:spPr/>
    </dgm:pt>
    <dgm:pt modelId="{F559C8BE-1FE7-43F1-97CB-55C5547A8D26}" type="pres">
      <dgm:prSet presAssocID="{5ADEC31C-8500-4185-A5DD-A639F74B4472}" presName="childText" presStyleLbl="bgAcc1" presStyleIdx="6" presStyleCnt="20" custScaleX="280384" custScaleY="93664" custLinFactNeighborX="-47365" custLinFactNeighborY="-62058">
        <dgm:presLayoutVars>
          <dgm:bulletEnabled val="1"/>
        </dgm:presLayoutVars>
      </dgm:prSet>
      <dgm:spPr/>
    </dgm:pt>
    <dgm:pt modelId="{008034A2-7520-4A6B-B3DA-C71AB5C349E3}" type="pres">
      <dgm:prSet presAssocID="{3510A5CB-ECE2-4243-BC3E-C3CD1292229C}" presName="Name13" presStyleLbl="parChTrans1D2" presStyleIdx="7" presStyleCnt="20"/>
      <dgm:spPr/>
    </dgm:pt>
    <dgm:pt modelId="{DFE5F19E-5ECA-4094-A794-6E878F321912}" type="pres">
      <dgm:prSet presAssocID="{96AF66ED-6D55-4B0D-9806-01C4B29E350A}" presName="childText" presStyleLbl="bgAcc1" presStyleIdx="7" presStyleCnt="20" custScaleX="277985" custScaleY="97702" custLinFactNeighborX="-47689" custLinFactNeighborY="-79051">
        <dgm:presLayoutVars>
          <dgm:bulletEnabled val="1"/>
        </dgm:presLayoutVars>
      </dgm:prSet>
      <dgm:spPr/>
    </dgm:pt>
    <dgm:pt modelId="{A7991511-88AC-4967-9B87-59AFA911BD04}" type="pres">
      <dgm:prSet presAssocID="{9828B14E-7A6C-4C7C-879A-1573B5E6F5CD}" presName="Name13" presStyleLbl="parChTrans1D2" presStyleIdx="8" presStyleCnt="20"/>
      <dgm:spPr/>
    </dgm:pt>
    <dgm:pt modelId="{0AC9D3FA-907E-4ABB-8BC8-0E1A674706C4}" type="pres">
      <dgm:prSet presAssocID="{3FCC6E83-8B3B-4FE0-8BD9-B6AC05644C4D}" presName="childText" presStyleLbl="bgAcc1" presStyleIdx="8" presStyleCnt="20" custScaleX="273944" custScaleY="80644" custLinFactNeighborX="-48789" custLinFactNeighborY="-93986">
        <dgm:presLayoutVars>
          <dgm:bulletEnabled val="1"/>
        </dgm:presLayoutVars>
      </dgm:prSet>
      <dgm:spPr/>
    </dgm:pt>
    <dgm:pt modelId="{030B5010-76E6-456E-B7E0-7EA474765036}" type="pres">
      <dgm:prSet presAssocID="{799CDD69-4E25-4F0E-BC23-87F6C810FE0A}" presName="Name13" presStyleLbl="parChTrans1D2" presStyleIdx="9" presStyleCnt="20"/>
      <dgm:spPr/>
    </dgm:pt>
    <dgm:pt modelId="{48867F09-306A-4581-AF02-C524676FBD8C}" type="pres">
      <dgm:prSet presAssocID="{A136D131-63CE-4D93-9120-BA2AA9C8612F}" presName="childText" presStyleLbl="bgAcc1" presStyleIdx="9" presStyleCnt="20" custScaleX="272950" custScaleY="75310" custLinFactY="-7930" custLinFactNeighborX="-47466" custLinFactNeighborY="-100000">
        <dgm:presLayoutVars>
          <dgm:bulletEnabled val="1"/>
        </dgm:presLayoutVars>
      </dgm:prSet>
      <dgm:spPr/>
    </dgm:pt>
    <dgm:pt modelId="{D896AED2-730A-4925-AC6B-0136BED253DC}" type="pres">
      <dgm:prSet presAssocID="{59CFD4EF-A405-4CC3-BF95-D3CFCBEEC47E}" presName="Name13" presStyleLbl="parChTrans1D2" presStyleIdx="10" presStyleCnt="20"/>
      <dgm:spPr/>
    </dgm:pt>
    <dgm:pt modelId="{945752DE-8048-4DC2-8203-26A566B68D18}" type="pres">
      <dgm:prSet presAssocID="{6B112411-663E-4536-B2B1-BD6DB4C7C3EA}" presName="childText" presStyleLbl="bgAcc1" presStyleIdx="10" presStyleCnt="20" custScaleX="268090" custScaleY="97683" custLinFactY="-20056" custLinFactNeighborX="-41566" custLinFactNeighborY="-100000">
        <dgm:presLayoutVars>
          <dgm:bulletEnabled val="1"/>
        </dgm:presLayoutVars>
      </dgm:prSet>
      <dgm:spPr/>
    </dgm:pt>
    <dgm:pt modelId="{8E07FF81-B8D0-4E43-A243-50A74037B278}" type="pres">
      <dgm:prSet presAssocID="{207CFBC4-8CA0-46D8-93EE-77BF54375220}" presName="root" presStyleCnt="0"/>
      <dgm:spPr/>
    </dgm:pt>
    <dgm:pt modelId="{DB5525FF-CC8A-43A1-8AD0-063271AFEE1E}" type="pres">
      <dgm:prSet presAssocID="{207CFBC4-8CA0-46D8-93EE-77BF54375220}" presName="rootComposite" presStyleCnt="0"/>
      <dgm:spPr/>
    </dgm:pt>
    <dgm:pt modelId="{2BBEA771-ACC2-4893-9412-693B1580EF16}" type="pres">
      <dgm:prSet presAssocID="{207CFBC4-8CA0-46D8-93EE-77BF54375220}" presName="rootText" presStyleLbl="node1" presStyleIdx="1" presStyleCnt="2" custScaleX="141133" custScaleY="35887" custLinFactNeighborX="30375" custLinFactNeighborY="-3599"/>
      <dgm:spPr/>
    </dgm:pt>
    <dgm:pt modelId="{AF695E65-CA30-41A1-98E0-DDB64B0866AA}" type="pres">
      <dgm:prSet presAssocID="{207CFBC4-8CA0-46D8-93EE-77BF54375220}" presName="rootConnector" presStyleLbl="node1" presStyleIdx="1" presStyleCnt="2"/>
      <dgm:spPr/>
    </dgm:pt>
    <dgm:pt modelId="{E3CA064A-5093-4706-929C-5027F581557A}" type="pres">
      <dgm:prSet presAssocID="{207CFBC4-8CA0-46D8-93EE-77BF54375220}" presName="childShape" presStyleCnt="0"/>
      <dgm:spPr/>
    </dgm:pt>
    <dgm:pt modelId="{A824F2D2-07A1-40E6-9B16-A92D7CBBDC22}" type="pres">
      <dgm:prSet presAssocID="{C3BE93A4-778D-4518-871C-C306E805B8B6}" presName="Name13" presStyleLbl="parChTrans1D2" presStyleIdx="11" presStyleCnt="20"/>
      <dgm:spPr/>
    </dgm:pt>
    <dgm:pt modelId="{54EB42C1-2F0E-4235-8F4D-1EB5CD9E32DB}" type="pres">
      <dgm:prSet presAssocID="{1306EBB6-89A2-4E25-B107-48D8EADE71EE}" presName="childText" presStyleLbl="bgAcc1" presStyleIdx="11" presStyleCnt="20" custScaleX="244779" custScaleY="79029" custLinFactNeighborX="35354" custLinFactNeighborY="3943">
        <dgm:presLayoutVars>
          <dgm:bulletEnabled val="1"/>
        </dgm:presLayoutVars>
      </dgm:prSet>
      <dgm:spPr/>
    </dgm:pt>
    <dgm:pt modelId="{0C7CFE9F-7F6D-4804-B255-C3247F7FE244}" type="pres">
      <dgm:prSet presAssocID="{70F5CABD-9267-46F8-AB97-281F3E4B30B0}" presName="Name13" presStyleLbl="parChTrans1D2" presStyleIdx="12" presStyleCnt="20"/>
      <dgm:spPr/>
    </dgm:pt>
    <dgm:pt modelId="{6D4E48F5-08BF-4566-AE9B-D233D7DF0E70}" type="pres">
      <dgm:prSet presAssocID="{076A588D-EB13-401B-9F07-9B75FECA6209}" presName="childText" presStyleLbl="bgAcc1" presStyleIdx="12" presStyleCnt="20" custScaleX="244779" custScaleY="81925" custLinFactNeighborX="39103" custLinFactNeighborY="-11794">
        <dgm:presLayoutVars>
          <dgm:bulletEnabled val="1"/>
        </dgm:presLayoutVars>
      </dgm:prSet>
      <dgm:spPr/>
    </dgm:pt>
    <dgm:pt modelId="{2B1D3678-505F-4141-9DD1-7E0C9D557D32}" type="pres">
      <dgm:prSet presAssocID="{DB477455-C127-4F5F-84F7-B43C3C3E1B5D}" presName="Name13" presStyleLbl="parChTrans1D2" presStyleIdx="13" presStyleCnt="20"/>
      <dgm:spPr/>
    </dgm:pt>
    <dgm:pt modelId="{95C88133-6FEF-4058-835F-959A53929F0E}" type="pres">
      <dgm:prSet presAssocID="{20E85503-9408-41A1-8E12-090B6D7962BC}" presName="childText" presStyleLbl="bgAcc1" presStyleIdx="13" presStyleCnt="20" custScaleX="240936" custScaleY="88806" custLinFactNeighborX="40654" custLinFactNeighborY="-23223">
        <dgm:presLayoutVars>
          <dgm:bulletEnabled val="1"/>
        </dgm:presLayoutVars>
      </dgm:prSet>
      <dgm:spPr/>
    </dgm:pt>
    <dgm:pt modelId="{3CBD9CFE-CCBF-4D9E-BE28-E3048F18A9DD}" type="pres">
      <dgm:prSet presAssocID="{9979F2B4-C2D1-44FF-8BF9-2234AE6EDD94}" presName="Name13" presStyleLbl="parChTrans1D2" presStyleIdx="14" presStyleCnt="20"/>
      <dgm:spPr/>
    </dgm:pt>
    <dgm:pt modelId="{23AC815A-BCC6-4987-885C-14A2CBC92A4F}" type="pres">
      <dgm:prSet presAssocID="{2B67D058-AC27-4735-88ED-1955C950842F}" presName="childText" presStyleLbl="bgAcc1" presStyleIdx="14" presStyleCnt="20" custScaleX="244779" custScaleY="63891" custLinFactNeighborX="39883" custLinFactNeighborY="-36851">
        <dgm:presLayoutVars>
          <dgm:bulletEnabled val="1"/>
        </dgm:presLayoutVars>
      </dgm:prSet>
      <dgm:spPr/>
    </dgm:pt>
    <dgm:pt modelId="{EC427CDC-91D7-4F48-B513-C9EAC3807C74}" type="pres">
      <dgm:prSet presAssocID="{685C9067-F271-4EA5-988E-1172C5A5AD26}" presName="Name13" presStyleLbl="parChTrans1D2" presStyleIdx="15" presStyleCnt="20"/>
      <dgm:spPr/>
    </dgm:pt>
    <dgm:pt modelId="{E63C11FE-9E8F-44EF-8964-7D8592D03047}" type="pres">
      <dgm:prSet presAssocID="{D61A70DC-01AF-4979-9D29-4EE41A2A6181}" presName="childText" presStyleLbl="bgAcc1" presStyleIdx="15" presStyleCnt="20" custScaleX="244779" custScaleY="71288" custLinFactNeighborX="40351" custLinFactNeighborY="-48492">
        <dgm:presLayoutVars>
          <dgm:bulletEnabled val="1"/>
        </dgm:presLayoutVars>
      </dgm:prSet>
      <dgm:spPr/>
    </dgm:pt>
    <dgm:pt modelId="{CE32851C-CEF6-4FC2-AA08-319C4F16C30B}" type="pres">
      <dgm:prSet presAssocID="{279B39DC-46B5-450B-AF85-B17337212471}" presName="Name13" presStyleLbl="parChTrans1D2" presStyleIdx="16" presStyleCnt="20"/>
      <dgm:spPr/>
    </dgm:pt>
    <dgm:pt modelId="{38B5855B-06BA-47BE-A76F-12A967EE4805}" type="pres">
      <dgm:prSet presAssocID="{9F505F66-A6D4-4A79-B5FD-80061CC676FD}" presName="childText" presStyleLbl="bgAcc1" presStyleIdx="16" presStyleCnt="20" custScaleX="240622" custScaleY="97536" custLinFactNeighborX="41235" custLinFactNeighborY="-60945">
        <dgm:presLayoutVars>
          <dgm:bulletEnabled val="1"/>
        </dgm:presLayoutVars>
      </dgm:prSet>
      <dgm:spPr/>
    </dgm:pt>
    <dgm:pt modelId="{C313C994-9262-44C1-844D-32B1DB2E5111}" type="pres">
      <dgm:prSet presAssocID="{C162F02A-6ECB-451E-9C30-202BFE3B7719}" presName="Name13" presStyleLbl="parChTrans1D2" presStyleIdx="17" presStyleCnt="20"/>
      <dgm:spPr/>
    </dgm:pt>
    <dgm:pt modelId="{74DEA245-F52A-48C7-9888-BDABD3080BAB}" type="pres">
      <dgm:prSet presAssocID="{BF449AD7-5207-4C75-832C-A10D79FFE144}" presName="childText" presStyleLbl="bgAcc1" presStyleIdx="17" presStyleCnt="20" custScaleX="236777" custScaleY="99858" custLinFactNeighborX="41283" custLinFactNeighborY="-73938">
        <dgm:presLayoutVars>
          <dgm:bulletEnabled val="1"/>
        </dgm:presLayoutVars>
      </dgm:prSet>
      <dgm:spPr/>
    </dgm:pt>
    <dgm:pt modelId="{A67B090B-FF63-4501-9FD5-7B3391CC5343}" type="pres">
      <dgm:prSet presAssocID="{0206A9AA-D6AD-4962-9052-0B30C04DFF02}" presName="Name13" presStyleLbl="parChTrans1D2" presStyleIdx="18" presStyleCnt="20"/>
      <dgm:spPr/>
    </dgm:pt>
    <dgm:pt modelId="{92FDA967-179A-4FE7-B40E-96AC46BBFC9B}" type="pres">
      <dgm:prSet presAssocID="{281B6EF6-EF49-41EE-8F72-38D5F1F6EF80}" presName="childText" presStyleLbl="bgAcc1" presStyleIdx="18" presStyleCnt="20" custScaleX="235027" custScaleY="76941" custLinFactNeighborX="41518" custLinFactNeighborY="-87547">
        <dgm:presLayoutVars>
          <dgm:bulletEnabled val="1"/>
        </dgm:presLayoutVars>
      </dgm:prSet>
      <dgm:spPr/>
    </dgm:pt>
    <dgm:pt modelId="{49A51187-CFE2-47BD-86F2-7D2167165891}" type="pres">
      <dgm:prSet presAssocID="{2DDF07A6-C5E3-404E-96C3-5F7E87DE076C}" presName="Name13" presStyleLbl="parChTrans1D2" presStyleIdx="19" presStyleCnt="20"/>
      <dgm:spPr/>
    </dgm:pt>
    <dgm:pt modelId="{83106D71-68F0-4A12-AF29-17694EE26D66}" type="pres">
      <dgm:prSet presAssocID="{24D7DC4C-17E7-46AD-B6D5-B715064A7304}" presName="childText" presStyleLbl="bgAcc1" presStyleIdx="19" presStyleCnt="20" custScaleX="235038" custScaleY="138515" custLinFactNeighborX="42153" custLinFactNeighborY="-98326">
        <dgm:presLayoutVars>
          <dgm:bulletEnabled val="1"/>
        </dgm:presLayoutVars>
      </dgm:prSet>
      <dgm:spPr/>
    </dgm:pt>
  </dgm:ptLst>
  <dgm:cxnLst>
    <dgm:cxn modelId="{9DE49703-1645-4075-A035-ADB7A1B1D71D}" srcId="{207CFBC4-8CA0-46D8-93EE-77BF54375220}" destId="{2B67D058-AC27-4735-88ED-1955C950842F}" srcOrd="3" destOrd="0" parTransId="{9979F2B4-C2D1-44FF-8BF9-2234AE6EDD94}" sibTransId="{18895F88-D8CC-4BB5-9B79-BD3225766D8A}"/>
    <dgm:cxn modelId="{40583806-01AC-425C-89BE-9A2E00E89D7E}" srcId="{207CFBC4-8CA0-46D8-93EE-77BF54375220}" destId="{076A588D-EB13-401B-9F07-9B75FECA6209}" srcOrd="1" destOrd="0" parTransId="{70F5CABD-9267-46F8-AB97-281F3E4B30B0}" sibTransId="{C34A1FBB-0BDD-470B-BFF4-7FC0A8D81EB9}"/>
    <dgm:cxn modelId="{F362530F-8EBA-4877-B10E-7471B2B32A56}" type="presOf" srcId="{8A10B882-C74F-47F3-A6E8-B062A111D7E1}" destId="{55A1AEE5-9883-43A0-8A22-CB07613C5100}" srcOrd="0" destOrd="0" presId="urn:microsoft.com/office/officeart/2005/8/layout/hierarchy3"/>
    <dgm:cxn modelId="{53FCB612-E100-400B-93E0-1DB28EC025ED}" type="presOf" srcId="{C3BE93A4-778D-4518-871C-C306E805B8B6}" destId="{A824F2D2-07A1-40E6-9B16-A92D7CBBDC22}" srcOrd="0" destOrd="0" presId="urn:microsoft.com/office/officeart/2005/8/layout/hierarchy3"/>
    <dgm:cxn modelId="{BACA581C-B10B-464C-95DC-BD9B0D5FA2CC}" type="presOf" srcId="{1B2113D3-5C85-4DDA-918B-467E793B636D}" destId="{69670369-6C44-46ED-8FE9-99DE1DD252B7}" srcOrd="0" destOrd="0" presId="urn:microsoft.com/office/officeart/2005/8/layout/hierarchy3"/>
    <dgm:cxn modelId="{FA009B1C-9729-4864-A6EF-7C075540947B}" type="presOf" srcId="{1306EBB6-89A2-4E25-B107-48D8EADE71EE}" destId="{54EB42C1-2F0E-4235-8F4D-1EB5CD9E32DB}" srcOrd="0" destOrd="0" presId="urn:microsoft.com/office/officeart/2005/8/layout/hierarchy3"/>
    <dgm:cxn modelId="{3CF1CC1C-24BB-4989-BEEB-210A639C8B8E}" type="presOf" srcId="{BF24539A-04CB-4687-8E52-FDAE5EFABA3F}" destId="{236F0760-4AF4-46AC-ABC4-33F4CA93016F}" srcOrd="0" destOrd="0" presId="urn:microsoft.com/office/officeart/2005/8/layout/hierarchy3"/>
    <dgm:cxn modelId="{C38D8D1D-8E72-44F9-BACA-A222F859EE32}" srcId="{842A5E4C-F820-40DD-B8A3-38AC6E0B2808}" destId="{3FCC6E83-8B3B-4FE0-8BD9-B6AC05644C4D}" srcOrd="8" destOrd="0" parTransId="{9828B14E-7A6C-4C7C-879A-1573B5E6F5CD}" sibTransId="{BF102718-94DF-4BD2-A239-92322C83639B}"/>
    <dgm:cxn modelId="{1FD52E20-7892-46B0-8DD5-BD8A6FCA1562}" srcId="{207CFBC4-8CA0-46D8-93EE-77BF54375220}" destId="{24D7DC4C-17E7-46AD-B6D5-B715064A7304}" srcOrd="8" destOrd="0" parTransId="{2DDF07A6-C5E3-404E-96C3-5F7E87DE076C}" sibTransId="{FB30FC8A-DE8D-4979-9697-5E5861FC36DF}"/>
    <dgm:cxn modelId="{4890B921-6AAC-4A91-A446-70D984E8E3E0}" type="presOf" srcId="{0206A9AA-D6AD-4962-9052-0B30C04DFF02}" destId="{A67B090B-FF63-4501-9FD5-7B3391CC5343}" srcOrd="0" destOrd="0" presId="urn:microsoft.com/office/officeart/2005/8/layout/hierarchy3"/>
    <dgm:cxn modelId="{6004D422-BF28-4774-8CE5-6B507A47FD91}" type="presOf" srcId="{9979F2B4-C2D1-44FF-8BF9-2234AE6EDD94}" destId="{3CBD9CFE-CCBF-4D9E-BE28-E3048F18A9DD}" srcOrd="0" destOrd="0" presId="urn:microsoft.com/office/officeart/2005/8/layout/hierarchy3"/>
    <dgm:cxn modelId="{1BA75D2A-36E8-4369-928F-4C4FD3FA6917}" type="presOf" srcId="{333D9AB6-37E5-4F5B-AC29-AD2BF8F40BC1}" destId="{73EA1CB1-F36B-4946-8089-41C9A35DD8F7}" srcOrd="0" destOrd="0" presId="urn:microsoft.com/office/officeart/2005/8/layout/hierarchy3"/>
    <dgm:cxn modelId="{6A9CB22B-DAB0-45B0-82A4-1AE7A98EED18}" type="presOf" srcId="{281B6EF6-EF49-41EE-8F72-38D5F1F6EF80}" destId="{92FDA967-179A-4FE7-B40E-96AC46BBFC9B}" srcOrd="0" destOrd="0" presId="urn:microsoft.com/office/officeart/2005/8/layout/hierarchy3"/>
    <dgm:cxn modelId="{4F417C2C-7687-49A9-8E48-621DB33296EC}" srcId="{207CFBC4-8CA0-46D8-93EE-77BF54375220}" destId="{D61A70DC-01AF-4979-9D29-4EE41A2A6181}" srcOrd="4" destOrd="0" parTransId="{685C9067-F271-4EA5-988E-1172C5A5AD26}" sibTransId="{5866EC3F-8390-446E-83A6-A7F5DD51DC99}"/>
    <dgm:cxn modelId="{C1B8FB32-3402-4A1A-B9D7-3B12059796E6}" type="presOf" srcId="{F54524D5-B7E4-43B4-A9A8-9A376281C1FE}" destId="{4FFD146D-D183-4548-9320-3BA072326FEC}" srcOrd="0" destOrd="0" presId="urn:microsoft.com/office/officeart/2005/8/layout/hierarchy3"/>
    <dgm:cxn modelId="{2580F736-87FD-41D7-BD81-CB20054909E6}" type="presOf" srcId="{799CDD69-4E25-4F0E-BC23-87F6C810FE0A}" destId="{030B5010-76E6-456E-B7E0-7EA474765036}" srcOrd="0" destOrd="0" presId="urn:microsoft.com/office/officeart/2005/8/layout/hierarchy3"/>
    <dgm:cxn modelId="{A5C02339-4FEE-42D5-8060-D1E829F759A0}" type="presOf" srcId="{BF449AD7-5207-4C75-832C-A10D79FFE144}" destId="{74DEA245-F52A-48C7-9888-BDABD3080BAB}" srcOrd="0" destOrd="0" presId="urn:microsoft.com/office/officeart/2005/8/layout/hierarchy3"/>
    <dgm:cxn modelId="{4F5B173A-F45B-47D5-90B7-C402AAAD23D9}" type="presOf" srcId="{5C486768-CE72-47B6-B1C0-2CC60B6A1E3B}" destId="{822E8204-5374-43C5-BCD4-6F8F0FBFE921}" srcOrd="0" destOrd="0" presId="urn:microsoft.com/office/officeart/2005/8/layout/hierarchy3"/>
    <dgm:cxn modelId="{F711A93F-F37F-47F4-84D1-92B033257197}" srcId="{207CFBC4-8CA0-46D8-93EE-77BF54375220}" destId="{281B6EF6-EF49-41EE-8F72-38D5F1F6EF80}" srcOrd="7" destOrd="0" parTransId="{0206A9AA-D6AD-4962-9052-0B30C04DFF02}" sibTransId="{419A5621-2354-4CF1-B9A8-B1F8F0256347}"/>
    <dgm:cxn modelId="{A0A26F5F-CF50-4633-B54E-8324257755B2}" srcId="{842A5E4C-F820-40DD-B8A3-38AC6E0B2808}" destId="{6B112411-663E-4536-B2B1-BD6DB4C7C3EA}" srcOrd="10" destOrd="0" parTransId="{59CFD4EF-A405-4CC3-BF95-D3CFCBEEC47E}" sibTransId="{2D952C16-73CB-46F1-953B-C8BC5C0700D3}"/>
    <dgm:cxn modelId="{D7A18541-B4DF-4480-BBDD-1D6B77094697}" type="presOf" srcId="{2DDF07A6-C5E3-404E-96C3-5F7E87DE076C}" destId="{49A51187-CFE2-47BD-86F2-7D2167165891}" srcOrd="0" destOrd="0" presId="urn:microsoft.com/office/officeart/2005/8/layout/hierarchy3"/>
    <dgm:cxn modelId="{5D2D8C62-FE79-467F-9405-4F8675695CD2}" type="presOf" srcId="{207CFBC4-8CA0-46D8-93EE-77BF54375220}" destId="{2BBEA771-ACC2-4893-9412-693B1580EF16}" srcOrd="0" destOrd="0" presId="urn:microsoft.com/office/officeart/2005/8/layout/hierarchy3"/>
    <dgm:cxn modelId="{F47BA642-8F6C-4BC4-93FB-036B70C7C8A3}" type="presOf" srcId="{24D7DC4C-17E7-46AD-B6D5-B715064A7304}" destId="{83106D71-68F0-4A12-AF29-17694EE26D66}" srcOrd="0" destOrd="0" presId="urn:microsoft.com/office/officeart/2005/8/layout/hierarchy3"/>
    <dgm:cxn modelId="{A518FF63-BEE3-4854-88E2-1D7547A85515}" srcId="{207CFBC4-8CA0-46D8-93EE-77BF54375220}" destId="{20E85503-9408-41A1-8E12-090B6D7962BC}" srcOrd="2" destOrd="0" parTransId="{DB477455-C127-4F5F-84F7-B43C3C3E1B5D}" sibTransId="{1D6A7925-9C37-424B-BC84-E3870E5B84EE}"/>
    <dgm:cxn modelId="{93D90E44-086F-4140-980F-6203B5CFCFBF}" srcId="{207CFBC4-8CA0-46D8-93EE-77BF54375220}" destId="{BF449AD7-5207-4C75-832C-A10D79FFE144}" srcOrd="6" destOrd="0" parTransId="{C162F02A-6ECB-451E-9C30-202BFE3B7719}" sibTransId="{C89347B7-53AB-4972-9B45-BCE71288B9DA}"/>
    <dgm:cxn modelId="{3A3EB568-7F3F-4A5E-9DEE-30AC2ADAC24E}" type="presOf" srcId="{8E6D194C-D653-499D-93E7-0501B59A441B}" destId="{8375058E-D52E-4C99-9269-6A4D99008F83}" srcOrd="0" destOrd="0" presId="urn:microsoft.com/office/officeart/2005/8/layout/hierarchy3"/>
    <dgm:cxn modelId="{AC11D44B-9191-4EB7-80A7-106C9C4F8E0C}" type="presOf" srcId="{20E85503-9408-41A1-8E12-090B6D7962BC}" destId="{95C88133-6FEF-4058-835F-959A53929F0E}" srcOrd="0" destOrd="0" presId="urn:microsoft.com/office/officeart/2005/8/layout/hierarchy3"/>
    <dgm:cxn modelId="{DB69566E-78A8-407E-B0B2-5D1191FB2C59}" type="presOf" srcId="{70F5CABD-9267-46F8-AB97-281F3E4B30B0}" destId="{0C7CFE9F-7F6D-4804-B255-C3247F7FE244}" srcOrd="0" destOrd="0" presId="urn:microsoft.com/office/officeart/2005/8/layout/hierarchy3"/>
    <dgm:cxn modelId="{06BEE973-3FCB-4FE3-AF38-54C72F12857B}" type="presOf" srcId="{F077A0C9-2BD6-4AD8-A872-D3D07F94DD87}" destId="{9DB4C13C-0DF6-4423-B98C-FF0A088EB69C}" srcOrd="0" destOrd="0" presId="urn:microsoft.com/office/officeart/2005/8/layout/hierarchy3"/>
    <dgm:cxn modelId="{EE468855-7DF0-493C-9AE2-07881D7CC96D}" type="presOf" srcId="{685C9067-F271-4EA5-988E-1172C5A5AD26}" destId="{EC427CDC-91D7-4F48-B513-C9EAC3807C74}" srcOrd="0" destOrd="0" presId="urn:microsoft.com/office/officeart/2005/8/layout/hierarchy3"/>
    <dgm:cxn modelId="{14524576-8EB5-492A-B20C-4F01C4D5E6DC}" type="presOf" srcId="{E91E0DEA-054A-47E5-94B3-9D46F407F1B8}" destId="{12E65DDE-BA50-4092-B63B-2276EE8029ED}" srcOrd="0" destOrd="0" presId="urn:microsoft.com/office/officeart/2005/8/layout/hierarchy3"/>
    <dgm:cxn modelId="{C75EF156-F41E-4638-8C07-AD2440796792}" type="presOf" srcId="{3FCC6E83-8B3B-4FE0-8BD9-B6AC05644C4D}" destId="{0AC9D3FA-907E-4ABB-8BC8-0E1A674706C4}" srcOrd="0" destOrd="0" presId="urn:microsoft.com/office/officeart/2005/8/layout/hierarchy3"/>
    <dgm:cxn modelId="{E286EF7B-5DFB-466A-ACBD-568844C173A3}" type="presOf" srcId="{96AF66ED-6D55-4B0D-9806-01C4B29E350A}" destId="{DFE5F19E-5ECA-4094-A794-6E878F321912}" srcOrd="0" destOrd="0" presId="urn:microsoft.com/office/officeart/2005/8/layout/hierarchy3"/>
    <dgm:cxn modelId="{9A52637F-1A7E-4AFF-AF21-80E786D57D9C}" type="presOf" srcId="{2B67D058-AC27-4735-88ED-1955C950842F}" destId="{23AC815A-BCC6-4987-885C-14A2CBC92A4F}" srcOrd="0" destOrd="0" presId="urn:microsoft.com/office/officeart/2005/8/layout/hierarchy3"/>
    <dgm:cxn modelId="{1E817E8F-871C-4AB4-AB7A-1418C7C42084}" type="presOf" srcId="{076A588D-EB13-401B-9F07-9B75FECA6209}" destId="{6D4E48F5-08BF-4566-AE9B-D233D7DF0E70}" srcOrd="0" destOrd="0" presId="urn:microsoft.com/office/officeart/2005/8/layout/hierarchy3"/>
    <dgm:cxn modelId="{975A859B-F595-4E14-8EF9-9BE375E26D86}" srcId="{8A10B882-C74F-47F3-A6E8-B062A111D7E1}" destId="{842A5E4C-F820-40DD-B8A3-38AC6E0B2808}" srcOrd="0" destOrd="0" parTransId="{33CA6D81-B37F-4027-977A-01B74BC163A4}" sibTransId="{4AB34B3D-7A0A-4813-B0FC-7D149F650AAD}"/>
    <dgm:cxn modelId="{8F8858A2-C184-4CF7-9EEF-35F7E877305B}" type="presOf" srcId="{7185B97D-D9BF-46D1-94EA-8B2D74D4A8FC}" destId="{B9639BA6-E7E2-4DA3-B7DC-D455A8BEE8D1}" srcOrd="0" destOrd="0" presId="urn:microsoft.com/office/officeart/2005/8/layout/hierarchy3"/>
    <dgm:cxn modelId="{F52E2AA9-1349-4959-807D-C5D9E540C9F9}" type="presOf" srcId="{207CFBC4-8CA0-46D8-93EE-77BF54375220}" destId="{AF695E65-CA30-41A1-98E0-DDB64B0866AA}" srcOrd="1" destOrd="0" presId="urn:microsoft.com/office/officeart/2005/8/layout/hierarchy3"/>
    <dgm:cxn modelId="{697591AA-59C9-4C1F-819B-A9BE88898CCF}" type="presOf" srcId="{279B39DC-46B5-450B-AF85-B17337212471}" destId="{CE32851C-CEF6-4FC2-AA08-319C4F16C30B}" srcOrd="0" destOrd="0" presId="urn:microsoft.com/office/officeart/2005/8/layout/hierarchy3"/>
    <dgm:cxn modelId="{8CC8CEAC-F248-4A55-A221-38982F7746A5}" type="presOf" srcId="{CC302966-63B8-440C-9C56-7C8589506A3C}" destId="{C998466E-5FF6-433F-A370-97577C594916}" srcOrd="0" destOrd="0" presId="urn:microsoft.com/office/officeart/2005/8/layout/hierarchy3"/>
    <dgm:cxn modelId="{E30ADDAE-8899-44E2-955D-D8B068907D24}" type="presOf" srcId="{9F505F66-A6D4-4A79-B5FD-80061CC676FD}" destId="{38B5855B-06BA-47BE-A76F-12A967EE4805}" srcOrd="0" destOrd="0" presId="urn:microsoft.com/office/officeart/2005/8/layout/hierarchy3"/>
    <dgm:cxn modelId="{AF0F8AB0-2741-4A7B-9955-6E24968EC4BB}" type="presOf" srcId="{D1AAE4E8-B175-4DD4-87C3-DF3818520623}" destId="{2D2118D4-6619-4821-B152-04F9764C3B14}" srcOrd="0" destOrd="0" presId="urn:microsoft.com/office/officeart/2005/8/layout/hierarchy3"/>
    <dgm:cxn modelId="{D597F9B1-7105-4182-8660-8BC941D2A331}" type="presOf" srcId="{59CFD4EF-A405-4CC3-BF95-D3CFCBEEC47E}" destId="{D896AED2-730A-4925-AC6B-0136BED253DC}" srcOrd="0" destOrd="0" presId="urn:microsoft.com/office/officeart/2005/8/layout/hierarchy3"/>
    <dgm:cxn modelId="{F4D51AB5-045D-4FB4-B9A3-BF9E4DFD4F27}" srcId="{207CFBC4-8CA0-46D8-93EE-77BF54375220}" destId="{1306EBB6-89A2-4E25-B107-48D8EADE71EE}" srcOrd="0" destOrd="0" parTransId="{C3BE93A4-778D-4518-871C-C306E805B8B6}" sibTransId="{FFCA65C3-AD4A-4345-8944-6596F5F401D1}"/>
    <dgm:cxn modelId="{74F799C2-53FF-41E5-A1A6-8245B41AA850}" type="presOf" srcId="{CFA4C664-8A24-4FDA-BB48-10FF3E8EAA4A}" destId="{6D2CFC7E-92E0-430E-97BE-483016CC7EF4}" srcOrd="0" destOrd="0" presId="urn:microsoft.com/office/officeart/2005/8/layout/hierarchy3"/>
    <dgm:cxn modelId="{65DACBC3-963A-4AFA-BE56-6BC58DB8217F}" type="presOf" srcId="{3510A5CB-ECE2-4243-BC3E-C3CD1292229C}" destId="{008034A2-7520-4A6B-B3DA-C71AB5C349E3}" srcOrd="0" destOrd="0" presId="urn:microsoft.com/office/officeart/2005/8/layout/hierarchy3"/>
    <dgm:cxn modelId="{D1621EC4-CC31-418C-8B05-E72F700FA12D}" type="presOf" srcId="{842A5E4C-F820-40DD-B8A3-38AC6E0B2808}" destId="{077EAB32-CFB7-4805-A21B-EB111D129077}" srcOrd="1" destOrd="0" presId="urn:microsoft.com/office/officeart/2005/8/layout/hierarchy3"/>
    <dgm:cxn modelId="{CC4A41C9-33DE-480F-8521-21F9D4F47F21}" type="presOf" srcId="{D61A70DC-01AF-4979-9D29-4EE41A2A6181}" destId="{E63C11FE-9E8F-44EF-8964-7D8592D03047}" srcOrd="0" destOrd="0" presId="urn:microsoft.com/office/officeart/2005/8/layout/hierarchy3"/>
    <dgm:cxn modelId="{5652BFCD-BB90-4CE4-BC20-FDE6AB4877CD}" srcId="{842A5E4C-F820-40DD-B8A3-38AC6E0B2808}" destId="{A136D131-63CE-4D93-9120-BA2AA9C8612F}" srcOrd="9" destOrd="0" parTransId="{799CDD69-4E25-4F0E-BC23-87F6C810FE0A}" sibTransId="{2C61D4B1-7FCD-43D9-B575-C3F970A40525}"/>
    <dgm:cxn modelId="{1D0C4CCE-2103-4CC8-9885-903AD3FF0B47}" type="presOf" srcId="{9828B14E-7A6C-4C7C-879A-1573B5E6F5CD}" destId="{A7991511-88AC-4967-9B87-59AFA911BD04}" srcOrd="0" destOrd="0" presId="urn:microsoft.com/office/officeart/2005/8/layout/hierarchy3"/>
    <dgm:cxn modelId="{AEE167D1-5BD6-4F37-8EA1-0A7E66D6D6C7}" srcId="{842A5E4C-F820-40DD-B8A3-38AC6E0B2808}" destId="{F077A0C9-2BD6-4AD8-A872-D3D07F94DD87}" srcOrd="0" destOrd="0" parTransId="{CFA4C664-8A24-4FDA-BB48-10FF3E8EAA4A}" sibTransId="{217C5F99-5556-4FD3-A80F-AEA0B9000A20}"/>
    <dgm:cxn modelId="{9C4FCDD3-7C41-4E8E-B8AB-303EC30A3890}" srcId="{8A10B882-C74F-47F3-A6E8-B062A111D7E1}" destId="{207CFBC4-8CA0-46D8-93EE-77BF54375220}" srcOrd="1" destOrd="0" parTransId="{40B63598-7404-49B8-8FF1-D8FA8C851C4F}" sibTransId="{122EBCA6-DC7F-4BFC-A6E3-931AC9042DB5}"/>
    <dgm:cxn modelId="{C1F10DDB-85A5-4991-A573-E6BAE2118818}" type="presOf" srcId="{DB477455-C127-4F5F-84F7-B43C3C3E1B5D}" destId="{2B1D3678-505F-4141-9DD1-7E0C9D557D32}" srcOrd="0" destOrd="0" presId="urn:microsoft.com/office/officeart/2005/8/layout/hierarchy3"/>
    <dgm:cxn modelId="{837F95DB-03A8-4171-840B-146B64E352D5}" type="presOf" srcId="{6B112411-663E-4536-B2B1-BD6DB4C7C3EA}" destId="{945752DE-8048-4DC2-8203-26A566B68D18}" srcOrd="0" destOrd="0" presId="urn:microsoft.com/office/officeart/2005/8/layout/hierarchy3"/>
    <dgm:cxn modelId="{449F96DF-B588-4889-A279-415F96D692C1}" srcId="{842A5E4C-F820-40DD-B8A3-38AC6E0B2808}" destId="{1FE30F6D-B7B6-4171-900D-99B2F808A49E}" srcOrd="1" destOrd="0" parTransId="{D1AAE4E8-B175-4DD4-87C3-DF3818520623}" sibTransId="{2511EA0E-D7E8-4B82-885B-F69583739F8E}"/>
    <dgm:cxn modelId="{C35FEFE0-2649-4EDF-8002-010927719937}" type="presOf" srcId="{842A5E4C-F820-40DD-B8A3-38AC6E0B2808}" destId="{B9E81275-E5C8-4BC4-9122-4412A53F674D}" srcOrd="0" destOrd="0" presId="urn:microsoft.com/office/officeart/2005/8/layout/hierarchy3"/>
    <dgm:cxn modelId="{922F0CE3-9AA7-46C4-B785-C1AF8B634BBA}" type="presOf" srcId="{5ADEC31C-8500-4185-A5DD-A639F74B4472}" destId="{F559C8BE-1FE7-43F1-97CB-55C5547A8D26}" srcOrd="0" destOrd="0" presId="urn:microsoft.com/office/officeart/2005/8/layout/hierarchy3"/>
    <dgm:cxn modelId="{278BE5E3-FEB4-49C4-8845-AE8ADA319765}" type="presOf" srcId="{A136D131-63CE-4D93-9120-BA2AA9C8612F}" destId="{48867F09-306A-4581-AF02-C524676FBD8C}" srcOrd="0" destOrd="0" presId="urn:microsoft.com/office/officeart/2005/8/layout/hierarchy3"/>
    <dgm:cxn modelId="{03F622E5-7A39-49BB-86AD-9ED6A0874B34}" type="presOf" srcId="{1FE30F6D-B7B6-4171-900D-99B2F808A49E}" destId="{D06E5C63-6E91-4EDE-AA98-68D5F0F050F2}" srcOrd="0" destOrd="0" presId="urn:microsoft.com/office/officeart/2005/8/layout/hierarchy3"/>
    <dgm:cxn modelId="{0282C7E6-84AB-47C6-BEAA-C135A5112CA6}" srcId="{842A5E4C-F820-40DD-B8A3-38AC6E0B2808}" destId="{5C486768-CE72-47B6-B1C0-2CC60B6A1E3B}" srcOrd="5" destOrd="0" parTransId="{333D9AB6-37E5-4F5B-AC29-AD2BF8F40BC1}" sibTransId="{22133C90-FF4A-4E12-B00A-8EF1D739A9E6}"/>
    <dgm:cxn modelId="{74B8B4E8-83E6-4760-9CF4-2C62F237BFE6}" srcId="{842A5E4C-F820-40DD-B8A3-38AC6E0B2808}" destId="{1B2113D3-5C85-4DDA-918B-467E793B636D}" srcOrd="3" destOrd="0" parTransId="{7185B97D-D9BF-46D1-94EA-8B2D74D4A8FC}" sibTransId="{D6361E68-08D4-4D84-A22C-7B79C3CAB460}"/>
    <dgm:cxn modelId="{E3B79DE9-7CCB-4417-8C44-9EA496CBDF63}" srcId="{207CFBC4-8CA0-46D8-93EE-77BF54375220}" destId="{9F505F66-A6D4-4A79-B5FD-80061CC676FD}" srcOrd="5" destOrd="0" parTransId="{279B39DC-46B5-450B-AF85-B17337212471}" sibTransId="{65B5BEC5-BBBF-47A4-9F76-349A70FBDB41}"/>
    <dgm:cxn modelId="{16F614EB-1950-4949-B28D-B80316D8167D}" srcId="{842A5E4C-F820-40DD-B8A3-38AC6E0B2808}" destId="{96AF66ED-6D55-4B0D-9806-01C4B29E350A}" srcOrd="7" destOrd="0" parTransId="{3510A5CB-ECE2-4243-BC3E-C3CD1292229C}" sibTransId="{C11F6333-E445-48B0-84F9-B55C5FFFAA04}"/>
    <dgm:cxn modelId="{EBAC58EB-D641-4CFD-9C75-2494FC8C0694}" srcId="{842A5E4C-F820-40DD-B8A3-38AC6E0B2808}" destId="{5ADEC31C-8500-4185-A5DD-A639F74B4472}" srcOrd="6" destOrd="0" parTransId="{BF24539A-04CB-4687-8E52-FDAE5EFABA3F}" sibTransId="{2E7BD553-F052-4DDB-8CF0-BE624CBB00B1}"/>
    <dgm:cxn modelId="{C6FBEFF5-0836-46D7-B098-3DA5D5319887}" srcId="{842A5E4C-F820-40DD-B8A3-38AC6E0B2808}" destId="{F54524D5-B7E4-43B4-A9A8-9A376281C1FE}" srcOrd="2" destOrd="0" parTransId="{CC302966-63B8-440C-9C56-7C8589506A3C}" sibTransId="{0BF69074-B731-41F3-93F9-3DED378CFA6D}"/>
    <dgm:cxn modelId="{DE9743F8-F2E5-466C-B73A-E3B1722EB905}" type="presOf" srcId="{C162F02A-6ECB-451E-9C30-202BFE3B7719}" destId="{C313C994-9262-44C1-844D-32B1DB2E5111}" srcOrd="0" destOrd="0" presId="urn:microsoft.com/office/officeart/2005/8/layout/hierarchy3"/>
    <dgm:cxn modelId="{9971B8F9-C614-4F0E-AA13-F2995E4561CE}" srcId="{842A5E4C-F820-40DD-B8A3-38AC6E0B2808}" destId="{8E6D194C-D653-499D-93E7-0501B59A441B}" srcOrd="4" destOrd="0" parTransId="{E91E0DEA-054A-47E5-94B3-9D46F407F1B8}" sibTransId="{B6B1B6C8-050C-4809-96E0-CD0AD21F6C3D}"/>
    <dgm:cxn modelId="{17F0B797-D820-4A76-9983-0F2A74D6B587}" type="presParOf" srcId="{55A1AEE5-9883-43A0-8A22-CB07613C5100}" destId="{224EAEBE-CE54-47DF-B96D-EC172635AEEC}" srcOrd="0" destOrd="0" presId="urn:microsoft.com/office/officeart/2005/8/layout/hierarchy3"/>
    <dgm:cxn modelId="{B5A9392E-993B-41DE-B934-5455FA4F061F}" type="presParOf" srcId="{224EAEBE-CE54-47DF-B96D-EC172635AEEC}" destId="{B5844F2B-F752-49E7-B493-849A02ED93DB}" srcOrd="0" destOrd="0" presId="urn:microsoft.com/office/officeart/2005/8/layout/hierarchy3"/>
    <dgm:cxn modelId="{068F832D-05B7-4EBC-A0AA-9F5D2E25CBD8}" type="presParOf" srcId="{B5844F2B-F752-49E7-B493-849A02ED93DB}" destId="{B9E81275-E5C8-4BC4-9122-4412A53F674D}" srcOrd="0" destOrd="0" presId="urn:microsoft.com/office/officeart/2005/8/layout/hierarchy3"/>
    <dgm:cxn modelId="{81ADEAAC-D0C3-411A-A855-3C29CA97B45F}" type="presParOf" srcId="{B5844F2B-F752-49E7-B493-849A02ED93DB}" destId="{077EAB32-CFB7-4805-A21B-EB111D129077}" srcOrd="1" destOrd="0" presId="urn:microsoft.com/office/officeart/2005/8/layout/hierarchy3"/>
    <dgm:cxn modelId="{8CC96D62-8594-40B8-A4DF-CCD3F8E66EE5}" type="presParOf" srcId="{224EAEBE-CE54-47DF-B96D-EC172635AEEC}" destId="{1BF33743-1503-460E-9A1A-229FEFD552CD}" srcOrd="1" destOrd="0" presId="urn:microsoft.com/office/officeart/2005/8/layout/hierarchy3"/>
    <dgm:cxn modelId="{222CBC2D-F62C-448D-8F66-56346ABD8A55}" type="presParOf" srcId="{1BF33743-1503-460E-9A1A-229FEFD552CD}" destId="{6D2CFC7E-92E0-430E-97BE-483016CC7EF4}" srcOrd="0" destOrd="0" presId="urn:microsoft.com/office/officeart/2005/8/layout/hierarchy3"/>
    <dgm:cxn modelId="{B7FCC42A-1460-4DBB-BBE9-8CC676CA8495}" type="presParOf" srcId="{1BF33743-1503-460E-9A1A-229FEFD552CD}" destId="{9DB4C13C-0DF6-4423-B98C-FF0A088EB69C}" srcOrd="1" destOrd="0" presId="urn:microsoft.com/office/officeart/2005/8/layout/hierarchy3"/>
    <dgm:cxn modelId="{AA00EC3B-13FC-456B-891E-22EA834BB3DF}" type="presParOf" srcId="{1BF33743-1503-460E-9A1A-229FEFD552CD}" destId="{2D2118D4-6619-4821-B152-04F9764C3B14}" srcOrd="2" destOrd="0" presId="urn:microsoft.com/office/officeart/2005/8/layout/hierarchy3"/>
    <dgm:cxn modelId="{3A6D4330-78DC-4306-9F53-A76B20B89DB7}" type="presParOf" srcId="{1BF33743-1503-460E-9A1A-229FEFD552CD}" destId="{D06E5C63-6E91-4EDE-AA98-68D5F0F050F2}" srcOrd="3" destOrd="0" presId="urn:microsoft.com/office/officeart/2005/8/layout/hierarchy3"/>
    <dgm:cxn modelId="{16E9F9B4-0285-41FF-B585-059961B736A9}" type="presParOf" srcId="{1BF33743-1503-460E-9A1A-229FEFD552CD}" destId="{C998466E-5FF6-433F-A370-97577C594916}" srcOrd="4" destOrd="0" presId="urn:microsoft.com/office/officeart/2005/8/layout/hierarchy3"/>
    <dgm:cxn modelId="{ED1747F8-3686-43F9-B326-8075F7C35BEF}" type="presParOf" srcId="{1BF33743-1503-460E-9A1A-229FEFD552CD}" destId="{4FFD146D-D183-4548-9320-3BA072326FEC}" srcOrd="5" destOrd="0" presId="urn:microsoft.com/office/officeart/2005/8/layout/hierarchy3"/>
    <dgm:cxn modelId="{A15B7855-A592-403A-BD64-6DB0A0679784}" type="presParOf" srcId="{1BF33743-1503-460E-9A1A-229FEFD552CD}" destId="{B9639BA6-E7E2-4DA3-B7DC-D455A8BEE8D1}" srcOrd="6" destOrd="0" presId="urn:microsoft.com/office/officeart/2005/8/layout/hierarchy3"/>
    <dgm:cxn modelId="{1AD481C0-2461-4EDD-BF4E-41CD425BCE27}" type="presParOf" srcId="{1BF33743-1503-460E-9A1A-229FEFD552CD}" destId="{69670369-6C44-46ED-8FE9-99DE1DD252B7}" srcOrd="7" destOrd="0" presId="urn:microsoft.com/office/officeart/2005/8/layout/hierarchy3"/>
    <dgm:cxn modelId="{F46D4D74-CD21-496A-BDA9-34CFD054ABAA}" type="presParOf" srcId="{1BF33743-1503-460E-9A1A-229FEFD552CD}" destId="{12E65DDE-BA50-4092-B63B-2276EE8029ED}" srcOrd="8" destOrd="0" presId="urn:microsoft.com/office/officeart/2005/8/layout/hierarchy3"/>
    <dgm:cxn modelId="{30C275FC-C68A-4ED7-99AB-2E0E04FD5D81}" type="presParOf" srcId="{1BF33743-1503-460E-9A1A-229FEFD552CD}" destId="{8375058E-D52E-4C99-9269-6A4D99008F83}" srcOrd="9" destOrd="0" presId="urn:microsoft.com/office/officeart/2005/8/layout/hierarchy3"/>
    <dgm:cxn modelId="{1DA400D8-62CF-40F9-BC26-24B31B9C3F17}" type="presParOf" srcId="{1BF33743-1503-460E-9A1A-229FEFD552CD}" destId="{73EA1CB1-F36B-4946-8089-41C9A35DD8F7}" srcOrd="10" destOrd="0" presId="urn:microsoft.com/office/officeart/2005/8/layout/hierarchy3"/>
    <dgm:cxn modelId="{BE4721CA-918B-41BD-8AE2-2FE2CDA52CBF}" type="presParOf" srcId="{1BF33743-1503-460E-9A1A-229FEFD552CD}" destId="{822E8204-5374-43C5-BCD4-6F8F0FBFE921}" srcOrd="11" destOrd="0" presId="urn:microsoft.com/office/officeart/2005/8/layout/hierarchy3"/>
    <dgm:cxn modelId="{EE6E85E9-092B-4745-848A-CDF25988DABA}" type="presParOf" srcId="{1BF33743-1503-460E-9A1A-229FEFD552CD}" destId="{236F0760-4AF4-46AC-ABC4-33F4CA93016F}" srcOrd="12" destOrd="0" presId="urn:microsoft.com/office/officeart/2005/8/layout/hierarchy3"/>
    <dgm:cxn modelId="{4CB68AE3-3E11-42A4-AA12-80579BA89C44}" type="presParOf" srcId="{1BF33743-1503-460E-9A1A-229FEFD552CD}" destId="{F559C8BE-1FE7-43F1-97CB-55C5547A8D26}" srcOrd="13" destOrd="0" presId="urn:microsoft.com/office/officeart/2005/8/layout/hierarchy3"/>
    <dgm:cxn modelId="{71E175F1-33D6-4081-9E6F-73B788F2C4AD}" type="presParOf" srcId="{1BF33743-1503-460E-9A1A-229FEFD552CD}" destId="{008034A2-7520-4A6B-B3DA-C71AB5C349E3}" srcOrd="14" destOrd="0" presId="urn:microsoft.com/office/officeart/2005/8/layout/hierarchy3"/>
    <dgm:cxn modelId="{FA9E9D39-3A77-451F-89CA-86BA424BB81C}" type="presParOf" srcId="{1BF33743-1503-460E-9A1A-229FEFD552CD}" destId="{DFE5F19E-5ECA-4094-A794-6E878F321912}" srcOrd="15" destOrd="0" presId="urn:microsoft.com/office/officeart/2005/8/layout/hierarchy3"/>
    <dgm:cxn modelId="{28747953-5EC1-4398-BC0B-F4235CC4C931}" type="presParOf" srcId="{1BF33743-1503-460E-9A1A-229FEFD552CD}" destId="{A7991511-88AC-4967-9B87-59AFA911BD04}" srcOrd="16" destOrd="0" presId="urn:microsoft.com/office/officeart/2005/8/layout/hierarchy3"/>
    <dgm:cxn modelId="{31827630-ED2A-40C5-BD62-FA6DA8D218F2}" type="presParOf" srcId="{1BF33743-1503-460E-9A1A-229FEFD552CD}" destId="{0AC9D3FA-907E-4ABB-8BC8-0E1A674706C4}" srcOrd="17" destOrd="0" presId="urn:microsoft.com/office/officeart/2005/8/layout/hierarchy3"/>
    <dgm:cxn modelId="{377E4057-A6DB-4F60-955B-EE5303406C2B}" type="presParOf" srcId="{1BF33743-1503-460E-9A1A-229FEFD552CD}" destId="{030B5010-76E6-456E-B7E0-7EA474765036}" srcOrd="18" destOrd="0" presId="urn:microsoft.com/office/officeart/2005/8/layout/hierarchy3"/>
    <dgm:cxn modelId="{6F283641-112C-478E-9FC9-ED0437E25F79}" type="presParOf" srcId="{1BF33743-1503-460E-9A1A-229FEFD552CD}" destId="{48867F09-306A-4581-AF02-C524676FBD8C}" srcOrd="19" destOrd="0" presId="urn:microsoft.com/office/officeart/2005/8/layout/hierarchy3"/>
    <dgm:cxn modelId="{0FEEBAE5-63D5-48F4-9A54-A2CD2BE4C2B0}" type="presParOf" srcId="{1BF33743-1503-460E-9A1A-229FEFD552CD}" destId="{D896AED2-730A-4925-AC6B-0136BED253DC}" srcOrd="20" destOrd="0" presId="urn:microsoft.com/office/officeart/2005/8/layout/hierarchy3"/>
    <dgm:cxn modelId="{1122F6F8-E254-44C5-8A76-D61FD655067D}" type="presParOf" srcId="{1BF33743-1503-460E-9A1A-229FEFD552CD}" destId="{945752DE-8048-4DC2-8203-26A566B68D18}" srcOrd="21" destOrd="0" presId="urn:microsoft.com/office/officeart/2005/8/layout/hierarchy3"/>
    <dgm:cxn modelId="{9B2FEAD2-B3A3-4B48-93E3-AAE462718075}" type="presParOf" srcId="{55A1AEE5-9883-43A0-8A22-CB07613C5100}" destId="{8E07FF81-B8D0-4E43-A243-50A74037B278}" srcOrd="1" destOrd="0" presId="urn:microsoft.com/office/officeart/2005/8/layout/hierarchy3"/>
    <dgm:cxn modelId="{22BD9F8D-2124-458F-94CA-F234C7239C70}" type="presParOf" srcId="{8E07FF81-B8D0-4E43-A243-50A74037B278}" destId="{DB5525FF-CC8A-43A1-8AD0-063271AFEE1E}" srcOrd="0" destOrd="0" presId="urn:microsoft.com/office/officeart/2005/8/layout/hierarchy3"/>
    <dgm:cxn modelId="{DE92B2B4-09C1-412A-AF7D-4DAA01167014}" type="presParOf" srcId="{DB5525FF-CC8A-43A1-8AD0-063271AFEE1E}" destId="{2BBEA771-ACC2-4893-9412-693B1580EF16}" srcOrd="0" destOrd="0" presId="urn:microsoft.com/office/officeart/2005/8/layout/hierarchy3"/>
    <dgm:cxn modelId="{ACAFD45F-6CFF-4E13-A7F3-DCDD86E59B09}" type="presParOf" srcId="{DB5525FF-CC8A-43A1-8AD0-063271AFEE1E}" destId="{AF695E65-CA30-41A1-98E0-DDB64B0866AA}" srcOrd="1" destOrd="0" presId="urn:microsoft.com/office/officeart/2005/8/layout/hierarchy3"/>
    <dgm:cxn modelId="{49A7024B-EF50-408A-A778-FEC2F22C6BA7}" type="presParOf" srcId="{8E07FF81-B8D0-4E43-A243-50A74037B278}" destId="{E3CA064A-5093-4706-929C-5027F581557A}" srcOrd="1" destOrd="0" presId="urn:microsoft.com/office/officeart/2005/8/layout/hierarchy3"/>
    <dgm:cxn modelId="{C5C8F58A-D184-40C9-8667-A2CBF58B4132}" type="presParOf" srcId="{E3CA064A-5093-4706-929C-5027F581557A}" destId="{A824F2D2-07A1-40E6-9B16-A92D7CBBDC22}" srcOrd="0" destOrd="0" presId="urn:microsoft.com/office/officeart/2005/8/layout/hierarchy3"/>
    <dgm:cxn modelId="{E01A33A2-AFCC-4B87-B148-3E28385DA7E3}" type="presParOf" srcId="{E3CA064A-5093-4706-929C-5027F581557A}" destId="{54EB42C1-2F0E-4235-8F4D-1EB5CD9E32DB}" srcOrd="1" destOrd="0" presId="urn:microsoft.com/office/officeart/2005/8/layout/hierarchy3"/>
    <dgm:cxn modelId="{96485978-E643-49A6-B19E-9FD48D310E0E}" type="presParOf" srcId="{E3CA064A-5093-4706-929C-5027F581557A}" destId="{0C7CFE9F-7F6D-4804-B255-C3247F7FE244}" srcOrd="2" destOrd="0" presId="urn:microsoft.com/office/officeart/2005/8/layout/hierarchy3"/>
    <dgm:cxn modelId="{C8D8CE8A-C70E-417B-AAE7-440B8DD83054}" type="presParOf" srcId="{E3CA064A-5093-4706-929C-5027F581557A}" destId="{6D4E48F5-08BF-4566-AE9B-D233D7DF0E70}" srcOrd="3" destOrd="0" presId="urn:microsoft.com/office/officeart/2005/8/layout/hierarchy3"/>
    <dgm:cxn modelId="{4C039887-BF65-49E2-B292-1C3302A76FEB}" type="presParOf" srcId="{E3CA064A-5093-4706-929C-5027F581557A}" destId="{2B1D3678-505F-4141-9DD1-7E0C9D557D32}" srcOrd="4" destOrd="0" presId="urn:microsoft.com/office/officeart/2005/8/layout/hierarchy3"/>
    <dgm:cxn modelId="{D9008BED-57AD-47EC-B4DB-BF639A2AED61}" type="presParOf" srcId="{E3CA064A-5093-4706-929C-5027F581557A}" destId="{95C88133-6FEF-4058-835F-959A53929F0E}" srcOrd="5" destOrd="0" presId="urn:microsoft.com/office/officeart/2005/8/layout/hierarchy3"/>
    <dgm:cxn modelId="{B6D32094-10C2-48DD-83E5-3E26F3E58ACB}" type="presParOf" srcId="{E3CA064A-5093-4706-929C-5027F581557A}" destId="{3CBD9CFE-CCBF-4D9E-BE28-E3048F18A9DD}" srcOrd="6" destOrd="0" presId="urn:microsoft.com/office/officeart/2005/8/layout/hierarchy3"/>
    <dgm:cxn modelId="{716AD1F8-C864-44DB-8541-16BAE9A4868D}" type="presParOf" srcId="{E3CA064A-5093-4706-929C-5027F581557A}" destId="{23AC815A-BCC6-4987-885C-14A2CBC92A4F}" srcOrd="7" destOrd="0" presId="urn:microsoft.com/office/officeart/2005/8/layout/hierarchy3"/>
    <dgm:cxn modelId="{0B1BA521-BFB6-4C68-970E-4DB040420D79}" type="presParOf" srcId="{E3CA064A-5093-4706-929C-5027F581557A}" destId="{EC427CDC-91D7-4F48-B513-C9EAC3807C74}" srcOrd="8" destOrd="0" presId="urn:microsoft.com/office/officeart/2005/8/layout/hierarchy3"/>
    <dgm:cxn modelId="{8121844D-FF9E-4DEF-A92B-E1F345AAE810}" type="presParOf" srcId="{E3CA064A-5093-4706-929C-5027F581557A}" destId="{E63C11FE-9E8F-44EF-8964-7D8592D03047}" srcOrd="9" destOrd="0" presId="urn:microsoft.com/office/officeart/2005/8/layout/hierarchy3"/>
    <dgm:cxn modelId="{91E7FC54-6C0B-47B0-95A1-3B3AA4E44DCA}" type="presParOf" srcId="{E3CA064A-5093-4706-929C-5027F581557A}" destId="{CE32851C-CEF6-4FC2-AA08-319C4F16C30B}" srcOrd="10" destOrd="0" presId="urn:microsoft.com/office/officeart/2005/8/layout/hierarchy3"/>
    <dgm:cxn modelId="{5F86FD52-C3AA-4A77-9AF7-FC8465584826}" type="presParOf" srcId="{E3CA064A-5093-4706-929C-5027F581557A}" destId="{38B5855B-06BA-47BE-A76F-12A967EE4805}" srcOrd="11" destOrd="0" presId="urn:microsoft.com/office/officeart/2005/8/layout/hierarchy3"/>
    <dgm:cxn modelId="{524A0F69-5D52-424D-B7FF-1F67A0200256}" type="presParOf" srcId="{E3CA064A-5093-4706-929C-5027F581557A}" destId="{C313C994-9262-44C1-844D-32B1DB2E5111}" srcOrd="12" destOrd="0" presId="urn:microsoft.com/office/officeart/2005/8/layout/hierarchy3"/>
    <dgm:cxn modelId="{3074196F-187F-4032-92A5-FEB0E6843884}" type="presParOf" srcId="{E3CA064A-5093-4706-929C-5027F581557A}" destId="{74DEA245-F52A-48C7-9888-BDABD3080BAB}" srcOrd="13" destOrd="0" presId="urn:microsoft.com/office/officeart/2005/8/layout/hierarchy3"/>
    <dgm:cxn modelId="{B630600B-B280-4C78-BE54-9A03DEA29365}" type="presParOf" srcId="{E3CA064A-5093-4706-929C-5027F581557A}" destId="{A67B090B-FF63-4501-9FD5-7B3391CC5343}" srcOrd="14" destOrd="0" presId="urn:microsoft.com/office/officeart/2005/8/layout/hierarchy3"/>
    <dgm:cxn modelId="{B8F033BB-2916-4D58-BA4F-407A977DBCF9}" type="presParOf" srcId="{E3CA064A-5093-4706-929C-5027F581557A}" destId="{92FDA967-179A-4FE7-B40E-96AC46BBFC9B}" srcOrd="15" destOrd="0" presId="urn:microsoft.com/office/officeart/2005/8/layout/hierarchy3"/>
    <dgm:cxn modelId="{63900118-EBEA-41B9-B492-4DF6047D0D03}" type="presParOf" srcId="{E3CA064A-5093-4706-929C-5027F581557A}" destId="{49A51187-CFE2-47BD-86F2-7D2167165891}" srcOrd="16" destOrd="0" presId="urn:microsoft.com/office/officeart/2005/8/layout/hierarchy3"/>
    <dgm:cxn modelId="{27491A61-373C-4A65-8248-4B6576F16407}" type="presParOf" srcId="{E3CA064A-5093-4706-929C-5027F581557A}" destId="{83106D71-68F0-4A12-AF29-17694EE26D66}" srcOrd="17"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0B882-C74F-47F3-A6E8-B062A111D7E1}"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s-MX"/>
        </a:p>
      </dgm:t>
    </dgm:pt>
    <dgm:pt modelId="{F077A0C9-2BD6-4AD8-A872-D3D07F94DD87}">
      <dgm:prSet phldrT="[Texto]" custT="1"/>
      <dgm:spPr/>
      <dgm:t>
        <a:bodyPr/>
        <a:lstStyle/>
        <a:p>
          <a:pPr algn="just">
            <a:buNone/>
          </a:pPr>
          <a:r>
            <a:rPr lang="es-CO" sz="800" dirty="0"/>
            <a:t>1. Seguimiento a la ejecución del plan de mejoramiento, suscrito como resultado de aplicación del Formulario Único de Reporte de Avance de la Gestión FURAG 2024.</a:t>
          </a:r>
          <a:endParaRPr lang="es-MX" sz="800" dirty="0"/>
        </a:p>
      </dgm:t>
    </dgm:pt>
    <dgm:pt modelId="{CFA4C664-8A24-4FDA-BB48-10FF3E8EAA4A}" type="parTrans" cxnId="{AEE167D1-5BD6-4F37-8EA1-0A7E66D6D6C7}">
      <dgm:prSet/>
      <dgm:spPr/>
      <dgm:t>
        <a:bodyPr/>
        <a:lstStyle/>
        <a:p>
          <a:endParaRPr lang="es-MX"/>
        </a:p>
      </dgm:t>
    </dgm:pt>
    <dgm:pt modelId="{217C5F99-5556-4FD3-A80F-AEA0B9000A20}" type="sibTrans" cxnId="{AEE167D1-5BD6-4F37-8EA1-0A7E66D6D6C7}">
      <dgm:prSet/>
      <dgm:spPr/>
      <dgm:t>
        <a:bodyPr/>
        <a:lstStyle/>
        <a:p>
          <a:endParaRPr lang="es-MX"/>
        </a:p>
      </dgm:t>
    </dgm:pt>
    <dgm:pt modelId="{1FE30F6D-B7B6-4171-900D-99B2F808A49E}">
      <dgm:prSet phldrT="[Texto]" custT="1"/>
      <dgm:spPr/>
      <dgm:t>
        <a:bodyPr/>
        <a:lstStyle/>
        <a:p>
          <a:pPr algn="just">
            <a:buAutoNum type="arabicPeriod" startAt="2"/>
          </a:pPr>
          <a:r>
            <a:rPr lang="es-CO" sz="800" dirty="0"/>
            <a:t>2. Seguimiento a Programa de Transparencia y Ética Pública 2024,Seguimiento a SARLAFT, LAFT - SICOF .                             </a:t>
          </a:r>
          <a:endParaRPr lang="es-MX" sz="800" dirty="0"/>
        </a:p>
      </dgm:t>
    </dgm:pt>
    <dgm:pt modelId="{D1AAE4E8-B175-4DD4-87C3-DF3818520623}" type="parTrans" cxnId="{449F96DF-B588-4889-A279-415F96D692C1}">
      <dgm:prSet/>
      <dgm:spPr/>
      <dgm:t>
        <a:bodyPr/>
        <a:lstStyle/>
        <a:p>
          <a:endParaRPr lang="es-MX"/>
        </a:p>
      </dgm:t>
    </dgm:pt>
    <dgm:pt modelId="{2511EA0E-D7E8-4B82-885B-F69583739F8E}" type="sibTrans" cxnId="{449F96DF-B588-4889-A279-415F96D692C1}">
      <dgm:prSet/>
      <dgm:spPr/>
      <dgm:t>
        <a:bodyPr/>
        <a:lstStyle/>
        <a:p>
          <a:endParaRPr lang="es-MX"/>
        </a:p>
      </dgm:t>
    </dgm:pt>
    <dgm:pt modelId="{842A5E4C-F820-40DD-B8A3-38AC6E0B2808}">
      <dgm:prSet phldrT="[Texto]" custT="1"/>
      <dgm:spPr/>
      <dgm:t>
        <a:bodyPr/>
        <a:lstStyle/>
        <a:p>
          <a:r>
            <a:rPr lang="es-MX" sz="1300" b="1" dirty="0"/>
            <a:t>JUNIO</a:t>
          </a:r>
        </a:p>
      </dgm:t>
    </dgm:pt>
    <dgm:pt modelId="{4AB34B3D-7A0A-4813-B0FC-7D149F650AAD}" type="sibTrans" cxnId="{975A859B-F595-4E14-8EF9-9BE375E26D86}">
      <dgm:prSet/>
      <dgm:spPr/>
      <dgm:t>
        <a:bodyPr/>
        <a:lstStyle/>
        <a:p>
          <a:endParaRPr lang="es-MX"/>
        </a:p>
      </dgm:t>
    </dgm:pt>
    <dgm:pt modelId="{33CA6D81-B37F-4027-977A-01B74BC163A4}" type="parTrans" cxnId="{975A859B-F595-4E14-8EF9-9BE375E26D86}">
      <dgm:prSet/>
      <dgm:spPr/>
      <dgm:t>
        <a:bodyPr/>
        <a:lstStyle/>
        <a:p>
          <a:endParaRPr lang="es-MX"/>
        </a:p>
      </dgm:t>
    </dgm:pt>
    <dgm:pt modelId="{1B2113D3-5C85-4DDA-918B-467E793B636D}">
      <dgm:prSet phldrT="[Texto]" custT="1"/>
      <dgm:spPr/>
      <dgm:t>
        <a:bodyPr/>
        <a:lstStyle/>
        <a:p>
          <a:pPr algn="just">
            <a:buAutoNum type="arabicPeriod" startAt="2"/>
          </a:pPr>
          <a:r>
            <a:rPr lang="es-CO" sz="800" dirty="0"/>
            <a:t>4. Informe Seguimiento a caja menor.</a:t>
          </a:r>
          <a:endParaRPr lang="es-MX" sz="800" dirty="0"/>
        </a:p>
      </dgm:t>
    </dgm:pt>
    <dgm:pt modelId="{7185B97D-D9BF-46D1-94EA-8B2D74D4A8FC}" type="parTrans" cxnId="{74B8B4E8-83E6-4760-9CF4-2C62F237BFE6}">
      <dgm:prSet/>
      <dgm:spPr/>
      <dgm:t>
        <a:bodyPr/>
        <a:lstStyle/>
        <a:p>
          <a:endParaRPr lang="es-MX"/>
        </a:p>
      </dgm:t>
    </dgm:pt>
    <dgm:pt modelId="{D6361E68-08D4-4D84-A22C-7B79C3CAB460}" type="sibTrans" cxnId="{74B8B4E8-83E6-4760-9CF4-2C62F237BFE6}">
      <dgm:prSet/>
      <dgm:spPr/>
      <dgm:t>
        <a:bodyPr/>
        <a:lstStyle/>
        <a:p>
          <a:endParaRPr lang="es-MX"/>
        </a:p>
      </dgm:t>
    </dgm:pt>
    <dgm:pt modelId="{F54524D5-B7E4-43B4-A9A8-9A376281C1FE}">
      <dgm:prSet custT="1"/>
      <dgm:spPr/>
      <dgm:t>
        <a:bodyPr/>
        <a:lstStyle/>
        <a:p>
          <a:pPr algn="just">
            <a:buAutoNum type="arabicPeriod" startAt="2"/>
          </a:pPr>
          <a:r>
            <a:rPr lang="es-CO" sz="800" dirty="0"/>
            <a:t>3. Seguimiento Planes  de Mejoramiento  de Auditorias Internas </a:t>
          </a:r>
          <a:r>
            <a:rPr lang="es-CO" sz="800" b="1" dirty="0"/>
            <a:t>PERMANENTE</a:t>
          </a:r>
          <a:r>
            <a:rPr lang="es-CO" sz="800" dirty="0"/>
            <a:t> . </a:t>
          </a:r>
          <a:endParaRPr lang="es-MX" sz="800" dirty="0"/>
        </a:p>
      </dgm:t>
    </dgm:pt>
    <dgm:pt modelId="{CC302966-63B8-440C-9C56-7C8589506A3C}" type="parTrans" cxnId="{C6FBEFF5-0836-46D7-B098-3DA5D5319887}">
      <dgm:prSet/>
      <dgm:spPr/>
      <dgm:t>
        <a:bodyPr/>
        <a:lstStyle/>
        <a:p>
          <a:endParaRPr lang="es-MX"/>
        </a:p>
      </dgm:t>
    </dgm:pt>
    <dgm:pt modelId="{0BF69074-B731-41F3-93F9-3DED378CFA6D}" type="sibTrans" cxnId="{C6FBEFF5-0836-46D7-B098-3DA5D5319887}">
      <dgm:prSet/>
      <dgm:spPr/>
      <dgm:t>
        <a:bodyPr/>
        <a:lstStyle/>
        <a:p>
          <a:endParaRPr lang="es-MX"/>
        </a:p>
      </dgm:t>
    </dgm:pt>
    <dgm:pt modelId="{8E6D194C-D653-499D-93E7-0501B59A441B}">
      <dgm:prSet phldrT="[Texto]" custT="1"/>
      <dgm:spPr/>
      <dgm:t>
        <a:bodyPr/>
        <a:lstStyle/>
        <a:p>
          <a:pPr algn="just">
            <a:buAutoNum type="arabicPeriod" startAt="2"/>
          </a:pPr>
          <a:r>
            <a:rPr lang="es-CO" sz="800" dirty="0"/>
            <a:t>5. Seguimiento a planes de Mejoramiento internos y externos </a:t>
          </a:r>
          <a:r>
            <a:rPr lang="es-CO" sz="800" b="1" dirty="0"/>
            <a:t>PERMANENTE</a:t>
          </a:r>
          <a:r>
            <a:rPr lang="es-CO" sz="800" dirty="0"/>
            <a:t>.</a:t>
          </a:r>
          <a:endParaRPr lang="es-MX" sz="800" dirty="0"/>
        </a:p>
      </dgm:t>
    </dgm:pt>
    <dgm:pt modelId="{E91E0DEA-054A-47E5-94B3-9D46F407F1B8}" type="parTrans" cxnId="{9971B8F9-C614-4F0E-AA13-F2995E4561CE}">
      <dgm:prSet/>
      <dgm:spPr/>
      <dgm:t>
        <a:bodyPr/>
        <a:lstStyle/>
        <a:p>
          <a:endParaRPr lang="es-MX"/>
        </a:p>
      </dgm:t>
    </dgm:pt>
    <dgm:pt modelId="{B6B1B6C8-050C-4809-96E0-CD0AD21F6C3D}" type="sibTrans" cxnId="{9971B8F9-C614-4F0E-AA13-F2995E4561CE}">
      <dgm:prSet/>
      <dgm:spPr/>
      <dgm:t>
        <a:bodyPr/>
        <a:lstStyle/>
        <a:p>
          <a:endParaRPr lang="es-MX"/>
        </a:p>
      </dgm:t>
    </dgm:pt>
    <dgm:pt modelId="{5C486768-CE72-47B6-B1C0-2CC60B6A1E3B}">
      <dgm:prSet phldrT="[Texto]" custT="1"/>
      <dgm:spPr/>
      <dgm:t>
        <a:bodyPr/>
        <a:lstStyle/>
        <a:p>
          <a:pPr algn="just">
            <a:buAutoNum type="arabicPeriod" startAt="2"/>
          </a:pPr>
          <a:r>
            <a:rPr lang="es-CO" sz="800" dirty="0"/>
            <a:t>6. Seguimiento a la ejecución de la Estrategia de Rendición de Cuentas 2025 de la ANCP-CCE, </a:t>
          </a:r>
          <a:r>
            <a:rPr lang="es-CO" sz="800" b="1" dirty="0"/>
            <a:t>PERMANENTE.</a:t>
          </a:r>
          <a:endParaRPr lang="es-MX" sz="800" dirty="0"/>
        </a:p>
      </dgm:t>
    </dgm:pt>
    <dgm:pt modelId="{333D9AB6-37E5-4F5B-AC29-AD2BF8F40BC1}" type="parTrans" cxnId="{0282C7E6-84AB-47C6-BEAA-C135A5112CA6}">
      <dgm:prSet/>
      <dgm:spPr/>
      <dgm:t>
        <a:bodyPr/>
        <a:lstStyle/>
        <a:p>
          <a:endParaRPr lang="es-MX"/>
        </a:p>
      </dgm:t>
    </dgm:pt>
    <dgm:pt modelId="{22133C90-FF4A-4E12-B00A-8EF1D739A9E6}" type="sibTrans" cxnId="{0282C7E6-84AB-47C6-BEAA-C135A5112CA6}">
      <dgm:prSet/>
      <dgm:spPr/>
      <dgm:t>
        <a:bodyPr/>
        <a:lstStyle/>
        <a:p>
          <a:endParaRPr lang="es-MX"/>
        </a:p>
      </dgm:t>
    </dgm:pt>
    <dgm:pt modelId="{5ADEC31C-8500-4185-A5DD-A639F74B4472}">
      <dgm:prSet phldrT="[Texto]" custT="1"/>
      <dgm:spPr/>
      <dgm:t>
        <a:bodyPr/>
        <a:lstStyle/>
        <a:p>
          <a:pPr algn="just">
            <a:buAutoNum type="arabicPeriod" startAt="2"/>
          </a:pPr>
          <a:r>
            <a:rPr lang="es-CO" sz="800" dirty="0"/>
            <a:t>7. Informe de gestión al Comité Directivo.</a:t>
          </a:r>
          <a:endParaRPr lang="es-MX" sz="800" dirty="0"/>
        </a:p>
      </dgm:t>
    </dgm:pt>
    <dgm:pt modelId="{BF24539A-04CB-4687-8E52-FDAE5EFABA3F}" type="parTrans" cxnId="{EBAC58EB-D641-4CFD-9C75-2494FC8C0694}">
      <dgm:prSet/>
      <dgm:spPr/>
      <dgm:t>
        <a:bodyPr/>
        <a:lstStyle/>
        <a:p>
          <a:endParaRPr lang="es-MX"/>
        </a:p>
      </dgm:t>
    </dgm:pt>
    <dgm:pt modelId="{2E7BD553-F052-4DDB-8CF0-BE624CBB00B1}" type="sibTrans" cxnId="{EBAC58EB-D641-4CFD-9C75-2494FC8C0694}">
      <dgm:prSet/>
      <dgm:spPr/>
      <dgm:t>
        <a:bodyPr/>
        <a:lstStyle/>
        <a:p>
          <a:endParaRPr lang="es-MX"/>
        </a:p>
      </dgm:t>
    </dgm:pt>
    <dgm:pt modelId="{96AF66ED-6D55-4B0D-9806-01C4B29E350A}">
      <dgm:prSet phldrT="[Texto]" custT="1"/>
      <dgm:spPr/>
      <dgm:t>
        <a:bodyPr/>
        <a:lstStyle/>
        <a:p>
          <a:pPr algn="just"/>
          <a:r>
            <a:rPr lang="es-CO" sz="800" dirty="0"/>
            <a:t>8. Seguimiento a la Matriz de Riesgos Institucionales .</a:t>
          </a:r>
          <a:endParaRPr lang="es-MX" sz="800" dirty="0"/>
        </a:p>
      </dgm:t>
    </dgm:pt>
    <dgm:pt modelId="{3510A5CB-ECE2-4243-BC3E-C3CD1292229C}" type="parTrans" cxnId="{16F614EB-1950-4949-B28D-B80316D8167D}">
      <dgm:prSet/>
      <dgm:spPr/>
      <dgm:t>
        <a:bodyPr/>
        <a:lstStyle/>
        <a:p>
          <a:endParaRPr lang="es-MX"/>
        </a:p>
      </dgm:t>
    </dgm:pt>
    <dgm:pt modelId="{C11F6333-E445-48B0-84F9-B55C5FFFAA04}" type="sibTrans" cxnId="{16F614EB-1950-4949-B28D-B80316D8167D}">
      <dgm:prSet/>
      <dgm:spPr/>
      <dgm:t>
        <a:bodyPr/>
        <a:lstStyle/>
        <a:p>
          <a:endParaRPr lang="es-MX"/>
        </a:p>
      </dgm:t>
    </dgm:pt>
    <dgm:pt modelId="{55A1AEE5-9883-43A0-8A22-CB07613C5100}" type="pres">
      <dgm:prSet presAssocID="{8A10B882-C74F-47F3-A6E8-B062A111D7E1}" presName="diagram" presStyleCnt="0">
        <dgm:presLayoutVars>
          <dgm:chPref val="1"/>
          <dgm:dir/>
          <dgm:animOne val="branch"/>
          <dgm:animLvl val="lvl"/>
          <dgm:resizeHandles/>
        </dgm:presLayoutVars>
      </dgm:prSet>
      <dgm:spPr/>
    </dgm:pt>
    <dgm:pt modelId="{224EAEBE-CE54-47DF-B96D-EC172635AEEC}" type="pres">
      <dgm:prSet presAssocID="{842A5E4C-F820-40DD-B8A3-38AC6E0B2808}" presName="root" presStyleCnt="0"/>
      <dgm:spPr/>
    </dgm:pt>
    <dgm:pt modelId="{B5844F2B-F752-49E7-B493-849A02ED93DB}" type="pres">
      <dgm:prSet presAssocID="{842A5E4C-F820-40DD-B8A3-38AC6E0B2808}" presName="rootComposite" presStyleCnt="0"/>
      <dgm:spPr/>
    </dgm:pt>
    <dgm:pt modelId="{B9E81275-E5C8-4BC4-9122-4412A53F674D}" type="pres">
      <dgm:prSet presAssocID="{842A5E4C-F820-40DD-B8A3-38AC6E0B2808}" presName="rootText" presStyleLbl="node1" presStyleIdx="0" presStyleCnt="1" custScaleX="89001" custScaleY="21050" custLinFactNeighborX="-6821" custLinFactNeighborY="7552"/>
      <dgm:spPr/>
    </dgm:pt>
    <dgm:pt modelId="{077EAB32-CFB7-4805-A21B-EB111D129077}" type="pres">
      <dgm:prSet presAssocID="{842A5E4C-F820-40DD-B8A3-38AC6E0B2808}" presName="rootConnector" presStyleLbl="node1" presStyleIdx="0" presStyleCnt="1"/>
      <dgm:spPr/>
    </dgm:pt>
    <dgm:pt modelId="{1BF33743-1503-460E-9A1A-229FEFD552CD}" type="pres">
      <dgm:prSet presAssocID="{842A5E4C-F820-40DD-B8A3-38AC6E0B2808}" presName="childShape" presStyleCnt="0"/>
      <dgm:spPr/>
    </dgm:pt>
    <dgm:pt modelId="{6D2CFC7E-92E0-430E-97BE-483016CC7EF4}" type="pres">
      <dgm:prSet presAssocID="{CFA4C664-8A24-4FDA-BB48-10FF3E8EAA4A}" presName="Name13" presStyleLbl="parChTrans1D2" presStyleIdx="0" presStyleCnt="8"/>
      <dgm:spPr/>
    </dgm:pt>
    <dgm:pt modelId="{9DB4C13C-0DF6-4423-B98C-FF0A088EB69C}" type="pres">
      <dgm:prSet presAssocID="{F077A0C9-2BD6-4AD8-A872-D3D07F94DD87}" presName="childText" presStyleLbl="bgAcc1" presStyleIdx="0" presStyleCnt="8" custScaleX="135734" custScaleY="47577" custLinFactNeighborX="-14133" custLinFactNeighborY="-818">
        <dgm:presLayoutVars>
          <dgm:bulletEnabled val="1"/>
        </dgm:presLayoutVars>
      </dgm:prSet>
      <dgm:spPr/>
    </dgm:pt>
    <dgm:pt modelId="{2D2118D4-6619-4821-B152-04F9764C3B14}" type="pres">
      <dgm:prSet presAssocID="{D1AAE4E8-B175-4DD4-87C3-DF3818520623}" presName="Name13" presStyleLbl="parChTrans1D2" presStyleIdx="1" presStyleCnt="8"/>
      <dgm:spPr/>
    </dgm:pt>
    <dgm:pt modelId="{D06E5C63-6E91-4EDE-AA98-68D5F0F050F2}" type="pres">
      <dgm:prSet presAssocID="{1FE30F6D-B7B6-4171-900D-99B2F808A49E}" presName="childText" presStyleLbl="bgAcc1" presStyleIdx="1" presStyleCnt="8" custScaleX="137191" custScaleY="39881" custLinFactNeighborX="-14805" custLinFactNeighborY="-18035">
        <dgm:presLayoutVars>
          <dgm:bulletEnabled val="1"/>
        </dgm:presLayoutVars>
      </dgm:prSet>
      <dgm:spPr/>
    </dgm:pt>
    <dgm:pt modelId="{C998466E-5FF6-433F-A370-97577C594916}" type="pres">
      <dgm:prSet presAssocID="{CC302966-63B8-440C-9C56-7C8589506A3C}" presName="Name13" presStyleLbl="parChTrans1D2" presStyleIdx="2" presStyleCnt="8"/>
      <dgm:spPr/>
    </dgm:pt>
    <dgm:pt modelId="{4FFD146D-D183-4548-9320-3BA072326FEC}" type="pres">
      <dgm:prSet presAssocID="{F54524D5-B7E4-43B4-A9A8-9A376281C1FE}" presName="childText" presStyleLbl="bgAcc1" presStyleIdx="2" presStyleCnt="8" custScaleX="137365" custScaleY="39665" custLinFactNeighborX="-14997" custLinFactNeighborY="-33658">
        <dgm:presLayoutVars>
          <dgm:bulletEnabled val="1"/>
        </dgm:presLayoutVars>
      </dgm:prSet>
      <dgm:spPr/>
    </dgm:pt>
    <dgm:pt modelId="{B9639BA6-E7E2-4DA3-B7DC-D455A8BEE8D1}" type="pres">
      <dgm:prSet presAssocID="{7185B97D-D9BF-46D1-94EA-8B2D74D4A8FC}" presName="Name13" presStyleLbl="parChTrans1D2" presStyleIdx="3" presStyleCnt="8"/>
      <dgm:spPr/>
    </dgm:pt>
    <dgm:pt modelId="{69670369-6C44-46ED-8FE9-99DE1DD252B7}" type="pres">
      <dgm:prSet presAssocID="{1B2113D3-5C85-4DDA-918B-467E793B636D}" presName="childText" presStyleLbl="bgAcc1" presStyleIdx="3" presStyleCnt="8" custScaleX="138699" custScaleY="24773" custLinFactNeighborX="-15339" custLinFactNeighborY="-49922">
        <dgm:presLayoutVars>
          <dgm:bulletEnabled val="1"/>
        </dgm:presLayoutVars>
      </dgm:prSet>
      <dgm:spPr/>
    </dgm:pt>
    <dgm:pt modelId="{12E65DDE-BA50-4092-B63B-2276EE8029ED}" type="pres">
      <dgm:prSet presAssocID="{E91E0DEA-054A-47E5-94B3-9D46F407F1B8}" presName="Name13" presStyleLbl="parChTrans1D2" presStyleIdx="4" presStyleCnt="8"/>
      <dgm:spPr/>
    </dgm:pt>
    <dgm:pt modelId="{8375058E-D52E-4C99-9269-6A4D99008F83}" type="pres">
      <dgm:prSet presAssocID="{8E6D194C-D653-499D-93E7-0501B59A441B}" presName="childText" presStyleLbl="bgAcc1" presStyleIdx="4" presStyleCnt="8" custScaleX="137795" custScaleY="31642" custLinFactNeighborX="-13668" custLinFactNeighborY="-65878">
        <dgm:presLayoutVars>
          <dgm:bulletEnabled val="1"/>
        </dgm:presLayoutVars>
      </dgm:prSet>
      <dgm:spPr/>
    </dgm:pt>
    <dgm:pt modelId="{73EA1CB1-F36B-4946-8089-41C9A35DD8F7}" type="pres">
      <dgm:prSet presAssocID="{333D9AB6-37E5-4F5B-AC29-AD2BF8F40BC1}" presName="Name13" presStyleLbl="parChTrans1D2" presStyleIdx="5" presStyleCnt="8"/>
      <dgm:spPr/>
    </dgm:pt>
    <dgm:pt modelId="{822E8204-5374-43C5-BCD4-6F8F0FBFE921}" type="pres">
      <dgm:prSet presAssocID="{5C486768-CE72-47B6-B1C0-2CC60B6A1E3B}" presName="childText" presStyleLbl="bgAcc1" presStyleIdx="5" presStyleCnt="8" custScaleX="137330" custScaleY="35803" custLinFactNeighborX="-15929" custLinFactNeighborY="-81728">
        <dgm:presLayoutVars>
          <dgm:bulletEnabled val="1"/>
        </dgm:presLayoutVars>
      </dgm:prSet>
      <dgm:spPr/>
    </dgm:pt>
    <dgm:pt modelId="{236F0760-4AF4-46AC-ABC4-33F4CA93016F}" type="pres">
      <dgm:prSet presAssocID="{BF24539A-04CB-4687-8E52-FDAE5EFABA3F}" presName="Name13" presStyleLbl="parChTrans1D2" presStyleIdx="6" presStyleCnt="8"/>
      <dgm:spPr/>
    </dgm:pt>
    <dgm:pt modelId="{F559C8BE-1FE7-43F1-97CB-55C5547A8D26}" type="pres">
      <dgm:prSet presAssocID="{5ADEC31C-8500-4185-A5DD-A639F74B4472}" presName="childText" presStyleLbl="bgAcc1" presStyleIdx="6" presStyleCnt="8" custScaleX="134404" custScaleY="28712" custLinFactNeighborX="-13229" custLinFactNeighborY="-96032">
        <dgm:presLayoutVars>
          <dgm:bulletEnabled val="1"/>
        </dgm:presLayoutVars>
      </dgm:prSet>
      <dgm:spPr/>
    </dgm:pt>
    <dgm:pt modelId="{008034A2-7520-4A6B-B3DA-C71AB5C349E3}" type="pres">
      <dgm:prSet presAssocID="{3510A5CB-ECE2-4243-BC3E-C3CD1292229C}" presName="Name13" presStyleLbl="parChTrans1D2" presStyleIdx="7" presStyleCnt="8"/>
      <dgm:spPr/>
    </dgm:pt>
    <dgm:pt modelId="{DFE5F19E-5ECA-4094-A794-6E878F321912}" type="pres">
      <dgm:prSet presAssocID="{96AF66ED-6D55-4B0D-9806-01C4B29E350A}" presName="childText" presStyleLbl="bgAcc1" presStyleIdx="7" presStyleCnt="8" custScaleX="138699" custScaleY="37420" custLinFactY="-12114" custLinFactNeighborX="-15665" custLinFactNeighborY="-100000">
        <dgm:presLayoutVars>
          <dgm:bulletEnabled val="1"/>
        </dgm:presLayoutVars>
      </dgm:prSet>
      <dgm:spPr/>
    </dgm:pt>
  </dgm:ptLst>
  <dgm:cxnLst>
    <dgm:cxn modelId="{F362530F-8EBA-4877-B10E-7471B2B32A56}" type="presOf" srcId="{8A10B882-C74F-47F3-A6E8-B062A111D7E1}" destId="{55A1AEE5-9883-43A0-8A22-CB07613C5100}" srcOrd="0" destOrd="0" presId="urn:microsoft.com/office/officeart/2005/8/layout/hierarchy3"/>
    <dgm:cxn modelId="{BACA581C-B10B-464C-95DC-BD9B0D5FA2CC}" type="presOf" srcId="{1B2113D3-5C85-4DDA-918B-467E793B636D}" destId="{69670369-6C44-46ED-8FE9-99DE1DD252B7}" srcOrd="0" destOrd="0" presId="urn:microsoft.com/office/officeart/2005/8/layout/hierarchy3"/>
    <dgm:cxn modelId="{3CF1CC1C-24BB-4989-BEEB-210A639C8B8E}" type="presOf" srcId="{BF24539A-04CB-4687-8E52-FDAE5EFABA3F}" destId="{236F0760-4AF4-46AC-ABC4-33F4CA93016F}" srcOrd="0" destOrd="0" presId="urn:microsoft.com/office/officeart/2005/8/layout/hierarchy3"/>
    <dgm:cxn modelId="{1BA75D2A-36E8-4369-928F-4C4FD3FA6917}" type="presOf" srcId="{333D9AB6-37E5-4F5B-AC29-AD2BF8F40BC1}" destId="{73EA1CB1-F36B-4946-8089-41C9A35DD8F7}" srcOrd="0" destOrd="0" presId="urn:microsoft.com/office/officeart/2005/8/layout/hierarchy3"/>
    <dgm:cxn modelId="{C1B8FB32-3402-4A1A-B9D7-3B12059796E6}" type="presOf" srcId="{F54524D5-B7E4-43B4-A9A8-9A376281C1FE}" destId="{4FFD146D-D183-4548-9320-3BA072326FEC}" srcOrd="0" destOrd="0" presId="urn:microsoft.com/office/officeart/2005/8/layout/hierarchy3"/>
    <dgm:cxn modelId="{4F5B173A-F45B-47D5-90B7-C402AAAD23D9}" type="presOf" srcId="{5C486768-CE72-47B6-B1C0-2CC60B6A1E3B}" destId="{822E8204-5374-43C5-BCD4-6F8F0FBFE921}" srcOrd="0" destOrd="0" presId="urn:microsoft.com/office/officeart/2005/8/layout/hierarchy3"/>
    <dgm:cxn modelId="{3A3EB568-7F3F-4A5E-9DEE-30AC2ADAC24E}" type="presOf" srcId="{8E6D194C-D653-499D-93E7-0501B59A441B}" destId="{8375058E-D52E-4C99-9269-6A4D99008F83}" srcOrd="0" destOrd="0" presId="urn:microsoft.com/office/officeart/2005/8/layout/hierarchy3"/>
    <dgm:cxn modelId="{06BEE973-3FCB-4FE3-AF38-54C72F12857B}" type="presOf" srcId="{F077A0C9-2BD6-4AD8-A872-D3D07F94DD87}" destId="{9DB4C13C-0DF6-4423-B98C-FF0A088EB69C}" srcOrd="0" destOrd="0" presId="urn:microsoft.com/office/officeart/2005/8/layout/hierarchy3"/>
    <dgm:cxn modelId="{14524576-8EB5-492A-B20C-4F01C4D5E6DC}" type="presOf" srcId="{E91E0DEA-054A-47E5-94B3-9D46F407F1B8}" destId="{12E65DDE-BA50-4092-B63B-2276EE8029ED}" srcOrd="0" destOrd="0" presId="urn:microsoft.com/office/officeart/2005/8/layout/hierarchy3"/>
    <dgm:cxn modelId="{E286EF7B-5DFB-466A-ACBD-568844C173A3}" type="presOf" srcId="{96AF66ED-6D55-4B0D-9806-01C4B29E350A}" destId="{DFE5F19E-5ECA-4094-A794-6E878F321912}" srcOrd="0" destOrd="0" presId="urn:microsoft.com/office/officeart/2005/8/layout/hierarchy3"/>
    <dgm:cxn modelId="{975A859B-F595-4E14-8EF9-9BE375E26D86}" srcId="{8A10B882-C74F-47F3-A6E8-B062A111D7E1}" destId="{842A5E4C-F820-40DD-B8A3-38AC6E0B2808}" srcOrd="0" destOrd="0" parTransId="{33CA6D81-B37F-4027-977A-01B74BC163A4}" sibTransId="{4AB34B3D-7A0A-4813-B0FC-7D149F650AAD}"/>
    <dgm:cxn modelId="{8F8858A2-C184-4CF7-9EEF-35F7E877305B}" type="presOf" srcId="{7185B97D-D9BF-46D1-94EA-8B2D74D4A8FC}" destId="{B9639BA6-E7E2-4DA3-B7DC-D455A8BEE8D1}" srcOrd="0" destOrd="0" presId="urn:microsoft.com/office/officeart/2005/8/layout/hierarchy3"/>
    <dgm:cxn modelId="{8CC8CEAC-F248-4A55-A221-38982F7746A5}" type="presOf" srcId="{CC302966-63B8-440C-9C56-7C8589506A3C}" destId="{C998466E-5FF6-433F-A370-97577C594916}" srcOrd="0" destOrd="0" presId="urn:microsoft.com/office/officeart/2005/8/layout/hierarchy3"/>
    <dgm:cxn modelId="{AF0F8AB0-2741-4A7B-9955-6E24968EC4BB}" type="presOf" srcId="{D1AAE4E8-B175-4DD4-87C3-DF3818520623}" destId="{2D2118D4-6619-4821-B152-04F9764C3B14}" srcOrd="0" destOrd="0" presId="urn:microsoft.com/office/officeart/2005/8/layout/hierarchy3"/>
    <dgm:cxn modelId="{74F799C2-53FF-41E5-A1A6-8245B41AA850}" type="presOf" srcId="{CFA4C664-8A24-4FDA-BB48-10FF3E8EAA4A}" destId="{6D2CFC7E-92E0-430E-97BE-483016CC7EF4}" srcOrd="0" destOrd="0" presId="urn:microsoft.com/office/officeart/2005/8/layout/hierarchy3"/>
    <dgm:cxn modelId="{65DACBC3-963A-4AFA-BE56-6BC58DB8217F}" type="presOf" srcId="{3510A5CB-ECE2-4243-BC3E-C3CD1292229C}" destId="{008034A2-7520-4A6B-B3DA-C71AB5C349E3}" srcOrd="0" destOrd="0" presId="urn:microsoft.com/office/officeart/2005/8/layout/hierarchy3"/>
    <dgm:cxn modelId="{D1621EC4-CC31-418C-8B05-E72F700FA12D}" type="presOf" srcId="{842A5E4C-F820-40DD-B8A3-38AC6E0B2808}" destId="{077EAB32-CFB7-4805-A21B-EB111D129077}" srcOrd="1" destOrd="0" presId="urn:microsoft.com/office/officeart/2005/8/layout/hierarchy3"/>
    <dgm:cxn modelId="{AEE167D1-5BD6-4F37-8EA1-0A7E66D6D6C7}" srcId="{842A5E4C-F820-40DD-B8A3-38AC6E0B2808}" destId="{F077A0C9-2BD6-4AD8-A872-D3D07F94DD87}" srcOrd="0" destOrd="0" parTransId="{CFA4C664-8A24-4FDA-BB48-10FF3E8EAA4A}" sibTransId="{217C5F99-5556-4FD3-A80F-AEA0B9000A20}"/>
    <dgm:cxn modelId="{449F96DF-B588-4889-A279-415F96D692C1}" srcId="{842A5E4C-F820-40DD-B8A3-38AC6E0B2808}" destId="{1FE30F6D-B7B6-4171-900D-99B2F808A49E}" srcOrd="1" destOrd="0" parTransId="{D1AAE4E8-B175-4DD4-87C3-DF3818520623}" sibTransId="{2511EA0E-D7E8-4B82-885B-F69583739F8E}"/>
    <dgm:cxn modelId="{C35FEFE0-2649-4EDF-8002-010927719937}" type="presOf" srcId="{842A5E4C-F820-40DD-B8A3-38AC6E0B2808}" destId="{B9E81275-E5C8-4BC4-9122-4412A53F674D}" srcOrd="0" destOrd="0" presId="urn:microsoft.com/office/officeart/2005/8/layout/hierarchy3"/>
    <dgm:cxn modelId="{922F0CE3-9AA7-46C4-B785-C1AF8B634BBA}" type="presOf" srcId="{5ADEC31C-8500-4185-A5DD-A639F74B4472}" destId="{F559C8BE-1FE7-43F1-97CB-55C5547A8D26}" srcOrd="0" destOrd="0" presId="urn:microsoft.com/office/officeart/2005/8/layout/hierarchy3"/>
    <dgm:cxn modelId="{03F622E5-7A39-49BB-86AD-9ED6A0874B34}" type="presOf" srcId="{1FE30F6D-B7B6-4171-900D-99B2F808A49E}" destId="{D06E5C63-6E91-4EDE-AA98-68D5F0F050F2}" srcOrd="0" destOrd="0" presId="urn:microsoft.com/office/officeart/2005/8/layout/hierarchy3"/>
    <dgm:cxn modelId="{0282C7E6-84AB-47C6-BEAA-C135A5112CA6}" srcId="{842A5E4C-F820-40DD-B8A3-38AC6E0B2808}" destId="{5C486768-CE72-47B6-B1C0-2CC60B6A1E3B}" srcOrd="5" destOrd="0" parTransId="{333D9AB6-37E5-4F5B-AC29-AD2BF8F40BC1}" sibTransId="{22133C90-FF4A-4E12-B00A-8EF1D739A9E6}"/>
    <dgm:cxn modelId="{74B8B4E8-83E6-4760-9CF4-2C62F237BFE6}" srcId="{842A5E4C-F820-40DD-B8A3-38AC6E0B2808}" destId="{1B2113D3-5C85-4DDA-918B-467E793B636D}" srcOrd="3" destOrd="0" parTransId="{7185B97D-D9BF-46D1-94EA-8B2D74D4A8FC}" sibTransId="{D6361E68-08D4-4D84-A22C-7B79C3CAB460}"/>
    <dgm:cxn modelId="{16F614EB-1950-4949-B28D-B80316D8167D}" srcId="{842A5E4C-F820-40DD-B8A3-38AC6E0B2808}" destId="{96AF66ED-6D55-4B0D-9806-01C4B29E350A}" srcOrd="7" destOrd="0" parTransId="{3510A5CB-ECE2-4243-BC3E-C3CD1292229C}" sibTransId="{C11F6333-E445-48B0-84F9-B55C5FFFAA04}"/>
    <dgm:cxn modelId="{EBAC58EB-D641-4CFD-9C75-2494FC8C0694}" srcId="{842A5E4C-F820-40DD-B8A3-38AC6E0B2808}" destId="{5ADEC31C-8500-4185-A5DD-A639F74B4472}" srcOrd="6" destOrd="0" parTransId="{BF24539A-04CB-4687-8E52-FDAE5EFABA3F}" sibTransId="{2E7BD553-F052-4DDB-8CF0-BE624CBB00B1}"/>
    <dgm:cxn modelId="{C6FBEFF5-0836-46D7-B098-3DA5D5319887}" srcId="{842A5E4C-F820-40DD-B8A3-38AC6E0B2808}" destId="{F54524D5-B7E4-43B4-A9A8-9A376281C1FE}" srcOrd="2" destOrd="0" parTransId="{CC302966-63B8-440C-9C56-7C8589506A3C}" sibTransId="{0BF69074-B731-41F3-93F9-3DED378CFA6D}"/>
    <dgm:cxn modelId="{9971B8F9-C614-4F0E-AA13-F2995E4561CE}" srcId="{842A5E4C-F820-40DD-B8A3-38AC6E0B2808}" destId="{8E6D194C-D653-499D-93E7-0501B59A441B}" srcOrd="4" destOrd="0" parTransId="{E91E0DEA-054A-47E5-94B3-9D46F407F1B8}" sibTransId="{B6B1B6C8-050C-4809-96E0-CD0AD21F6C3D}"/>
    <dgm:cxn modelId="{17F0B797-D820-4A76-9983-0F2A74D6B587}" type="presParOf" srcId="{55A1AEE5-9883-43A0-8A22-CB07613C5100}" destId="{224EAEBE-CE54-47DF-B96D-EC172635AEEC}" srcOrd="0" destOrd="0" presId="urn:microsoft.com/office/officeart/2005/8/layout/hierarchy3"/>
    <dgm:cxn modelId="{B5A9392E-993B-41DE-B934-5455FA4F061F}" type="presParOf" srcId="{224EAEBE-CE54-47DF-B96D-EC172635AEEC}" destId="{B5844F2B-F752-49E7-B493-849A02ED93DB}" srcOrd="0" destOrd="0" presId="urn:microsoft.com/office/officeart/2005/8/layout/hierarchy3"/>
    <dgm:cxn modelId="{068F832D-05B7-4EBC-A0AA-9F5D2E25CBD8}" type="presParOf" srcId="{B5844F2B-F752-49E7-B493-849A02ED93DB}" destId="{B9E81275-E5C8-4BC4-9122-4412A53F674D}" srcOrd="0" destOrd="0" presId="urn:microsoft.com/office/officeart/2005/8/layout/hierarchy3"/>
    <dgm:cxn modelId="{81ADEAAC-D0C3-411A-A855-3C29CA97B45F}" type="presParOf" srcId="{B5844F2B-F752-49E7-B493-849A02ED93DB}" destId="{077EAB32-CFB7-4805-A21B-EB111D129077}" srcOrd="1" destOrd="0" presId="urn:microsoft.com/office/officeart/2005/8/layout/hierarchy3"/>
    <dgm:cxn modelId="{8CC96D62-8594-40B8-A4DF-CCD3F8E66EE5}" type="presParOf" srcId="{224EAEBE-CE54-47DF-B96D-EC172635AEEC}" destId="{1BF33743-1503-460E-9A1A-229FEFD552CD}" srcOrd="1" destOrd="0" presId="urn:microsoft.com/office/officeart/2005/8/layout/hierarchy3"/>
    <dgm:cxn modelId="{222CBC2D-F62C-448D-8F66-56346ABD8A55}" type="presParOf" srcId="{1BF33743-1503-460E-9A1A-229FEFD552CD}" destId="{6D2CFC7E-92E0-430E-97BE-483016CC7EF4}" srcOrd="0" destOrd="0" presId="urn:microsoft.com/office/officeart/2005/8/layout/hierarchy3"/>
    <dgm:cxn modelId="{B7FCC42A-1460-4DBB-BBE9-8CC676CA8495}" type="presParOf" srcId="{1BF33743-1503-460E-9A1A-229FEFD552CD}" destId="{9DB4C13C-0DF6-4423-B98C-FF0A088EB69C}" srcOrd="1" destOrd="0" presId="urn:microsoft.com/office/officeart/2005/8/layout/hierarchy3"/>
    <dgm:cxn modelId="{AA00EC3B-13FC-456B-891E-22EA834BB3DF}" type="presParOf" srcId="{1BF33743-1503-460E-9A1A-229FEFD552CD}" destId="{2D2118D4-6619-4821-B152-04F9764C3B14}" srcOrd="2" destOrd="0" presId="urn:microsoft.com/office/officeart/2005/8/layout/hierarchy3"/>
    <dgm:cxn modelId="{3A6D4330-78DC-4306-9F53-A76B20B89DB7}" type="presParOf" srcId="{1BF33743-1503-460E-9A1A-229FEFD552CD}" destId="{D06E5C63-6E91-4EDE-AA98-68D5F0F050F2}" srcOrd="3" destOrd="0" presId="urn:microsoft.com/office/officeart/2005/8/layout/hierarchy3"/>
    <dgm:cxn modelId="{16E9F9B4-0285-41FF-B585-059961B736A9}" type="presParOf" srcId="{1BF33743-1503-460E-9A1A-229FEFD552CD}" destId="{C998466E-5FF6-433F-A370-97577C594916}" srcOrd="4" destOrd="0" presId="urn:microsoft.com/office/officeart/2005/8/layout/hierarchy3"/>
    <dgm:cxn modelId="{ED1747F8-3686-43F9-B326-8075F7C35BEF}" type="presParOf" srcId="{1BF33743-1503-460E-9A1A-229FEFD552CD}" destId="{4FFD146D-D183-4548-9320-3BA072326FEC}" srcOrd="5" destOrd="0" presId="urn:microsoft.com/office/officeart/2005/8/layout/hierarchy3"/>
    <dgm:cxn modelId="{A15B7855-A592-403A-BD64-6DB0A0679784}" type="presParOf" srcId="{1BF33743-1503-460E-9A1A-229FEFD552CD}" destId="{B9639BA6-E7E2-4DA3-B7DC-D455A8BEE8D1}" srcOrd="6" destOrd="0" presId="urn:microsoft.com/office/officeart/2005/8/layout/hierarchy3"/>
    <dgm:cxn modelId="{1AD481C0-2461-4EDD-BF4E-41CD425BCE27}" type="presParOf" srcId="{1BF33743-1503-460E-9A1A-229FEFD552CD}" destId="{69670369-6C44-46ED-8FE9-99DE1DD252B7}" srcOrd="7" destOrd="0" presId="urn:microsoft.com/office/officeart/2005/8/layout/hierarchy3"/>
    <dgm:cxn modelId="{F46D4D74-CD21-496A-BDA9-34CFD054ABAA}" type="presParOf" srcId="{1BF33743-1503-460E-9A1A-229FEFD552CD}" destId="{12E65DDE-BA50-4092-B63B-2276EE8029ED}" srcOrd="8" destOrd="0" presId="urn:microsoft.com/office/officeart/2005/8/layout/hierarchy3"/>
    <dgm:cxn modelId="{30C275FC-C68A-4ED7-99AB-2E0E04FD5D81}" type="presParOf" srcId="{1BF33743-1503-460E-9A1A-229FEFD552CD}" destId="{8375058E-D52E-4C99-9269-6A4D99008F83}" srcOrd="9" destOrd="0" presId="urn:microsoft.com/office/officeart/2005/8/layout/hierarchy3"/>
    <dgm:cxn modelId="{1DA400D8-62CF-40F9-BC26-24B31B9C3F17}" type="presParOf" srcId="{1BF33743-1503-460E-9A1A-229FEFD552CD}" destId="{73EA1CB1-F36B-4946-8089-41C9A35DD8F7}" srcOrd="10" destOrd="0" presId="urn:microsoft.com/office/officeart/2005/8/layout/hierarchy3"/>
    <dgm:cxn modelId="{BE4721CA-918B-41BD-8AE2-2FE2CDA52CBF}" type="presParOf" srcId="{1BF33743-1503-460E-9A1A-229FEFD552CD}" destId="{822E8204-5374-43C5-BCD4-6F8F0FBFE921}" srcOrd="11" destOrd="0" presId="urn:microsoft.com/office/officeart/2005/8/layout/hierarchy3"/>
    <dgm:cxn modelId="{EE6E85E9-092B-4745-848A-CDF25988DABA}" type="presParOf" srcId="{1BF33743-1503-460E-9A1A-229FEFD552CD}" destId="{236F0760-4AF4-46AC-ABC4-33F4CA93016F}" srcOrd="12" destOrd="0" presId="urn:microsoft.com/office/officeart/2005/8/layout/hierarchy3"/>
    <dgm:cxn modelId="{4CB68AE3-3E11-42A4-AA12-80579BA89C44}" type="presParOf" srcId="{1BF33743-1503-460E-9A1A-229FEFD552CD}" destId="{F559C8BE-1FE7-43F1-97CB-55C5547A8D26}" srcOrd="13" destOrd="0" presId="urn:microsoft.com/office/officeart/2005/8/layout/hierarchy3"/>
    <dgm:cxn modelId="{71E175F1-33D6-4081-9E6F-73B788F2C4AD}" type="presParOf" srcId="{1BF33743-1503-460E-9A1A-229FEFD552CD}" destId="{008034A2-7520-4A6B-B3DA-C71AB5C349E3}" srcOrd="14" destOrd="0" presId="urn:microsoft.com/office/officeart/2005/8/layout/hierarchy3"/>
    <dgm:cxn modelId="{FA9E9D39-3A77-451F-89CA-86BA424BB81C}" type="presParOf" srcId="{1BF33743-1503-460E-9A1A-229FEFD552CD}" destId="{DFE5F19E-5ECA-4094-A794-6E878F321912}" srcOrd="15" destOrd="0" presId="urn:microsoft.com/office/officeart/2005/8/layout/hierarchy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4AE1B9-4715-41DF-B398-A7BB521E3D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06F30E6B-3434-40DF-A8D4-4E7DB00F4A6B}">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CO" sz="1400" dirty="0">
              <a:latin typeface="ADLaM Display" panose="02010000000000000000" pitchFamily="2" charset="0"/>
              <a:ea typeface="ADLaM Display" panose="02010000000000000000" pitchFamily="2" charset="0"/>
              <a:cs typeface="ADLaM Display" panose="02010000000000000000" pitchFamily="2" charset="0"/>
            </a:rPr>
            <a:t>Comité Institucional de Coordinación de Control Interno </a:t>
          </a:r>
          <a:endParaRPr lang="es-MX" sz="1400" dirty="0">
            <a:latin typeface="ADLaM Display" panose="02010000000000000000" pitchFamily="2" charset="0"/>
            <a:ea typeface="ADLaM Display" panose="02010000000000000000" pitchFamily="2" charset="0"/>
            <a:cs typeface="ADLaM Display" panose="02010000000000000000" pitchFamily="2" charset="0"/>
          </a:endParaRPr>
        </a:p>
      </dgm:t>
    </dgm:pt>
    <dgm:pt modelId="{7667F95D-3457-4A29-A821-03D6EDA290CD}" type="parTrans" cxnId="{A721CA58-FBB6-418B-8F6B-3D30423ECC30}">
      <dgm:prSet/>
      <dgm:spPr/>
      <dgm:t>
        <a:bodyPr/>
        <a:lstStyle/>
        <a:p>
          <a:endParaRPr lang="es-MX"/>
        </a:p>
      </dgm:t>
    </dgm:pt>
    <dgm:pt modelId="{B301ED22-C6CB-41D5-98A7-3043530F8CF9}" type="sibTrans" cxnId="{A721CA58-FBB6-418B-8F6B-3D30423ECC30}">
      <dgm:prSet/>
      <dgm:spPr/>
      <dgm:t>
        <a:bodyPr/>
        <a:lstStyle/>
        <a:p>
          <a:endParaRPr lang="es-MX"/>
        </a:p>
      </dgm:t>
    </dgm:pt>
    <dgm:pt modelId="{2A25BE0F-9EE9-4D32-AAC1-87B4D6EEE353}">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CO"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Reuniones de acompañamiento a las diferentes áreas </a:t>
          </a:r>
          <a:endPar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dgm:t>
    </dgm:pt>
    <dgm:pt modelId="{73C61167-6766-4DDE-A5BF-7A6F6A4CF4B7}" type="parTrans" cxnId="{FFE9DCE0-B99A-456B-BA1F-CC95479D9F8A}">
      <dgm:prSet/>
      <dgm:spPr/>
      <dgm:t>
        <a:bodyPr/>
        <a:lstStyle/>
        <a:p>
          <a:endParaRPr lang="es-MX"/>
        </a:p>
      </dgm:t>
    </dgm:pt>
    <dgm:pt modelId="{6304879D-6DED-409C-92C5-EA333290F5E4}" type="sibTrans" cxnId="{FFE9DCE0-B99A-456B-BA1F-CC95479D9F8A}">
      <dgm:prSet/>
      <dgm:spPr/>
      <dgm:t>
        <a:bodyPr/>
        <a:lstStyle/>
        <a:p>
          <a:endParaRPr lang="es-MX"/>
        </a:p>
      </dgm:t>
    </dgm:pt>
    <dgm:pt modelId="{4156CE7E-6524-401E-BBC2-7A9D43C61D62}">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lvl="0" indent="0" algn="l" defTabSz="622300">
            <a:lnSpc>
              <a:spcPct val="90000"/>
            </a:lnSpc>
            <a:spcBef>
              <a:spcPct val="0"/>
            </a:spcBef>
            <a:spcAft>
              <a:spcPct val="35000"/>
            </a:spcAft>
            <a:buNone/>
          </a:pPr>
          <a:r>
            <a:rPr lang="es-CO"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Subcomités de Sistema de Control Interno Encuentros con Directivos y sus equipos</a:t>
          </a:r>
          <a:endPar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dgm:t>
    </dgm:pt>
    <dgm:pt modelId="{21ABC1C9-4A65-4685-AF05-9D53F1D6FE50}" type="parTrans" cxnId="{80548596-177F-4630-B7CC-067BCF059A49}">
      <dgm:prSet/>
      <dgm:spPr/>
      <dgm:t>
        <a:bodyPr/>
        <a:lstStyle/>
        <a:p>
          <a:endParaRPr lang="es-MX"/>
        </a:p>
      </dgm:t>
    </dgm:pt>
    <dgm:pt modelId="{02003B59-7DD3-4FAA-B5DF-68C943938D79}" type="sibTrans" cxnId="{80548596-177F-4630-B7CC-067BCF059A49}">
      <dgm:prSet/>
      <dgm:spPr/>
      <dgm:t>
        <a:bodyPr/>
        <a:lstStyle/>
        <a:p>
          <a:endParaRPr lang="es-MX"/>
        </a:p>
      </dgm:t>
    </dgm:pt>
    <dgm:pt modelId="{543D0F2B-A4A4-47A2-8799-61C755037769}">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lvl="0" algn="l" defTabSz="444500">
            <a:lnSpc>
              <a:spcPct val="90000"/>
            </a:lnSpc>
            <a:spcBef>
              <a:spcPct val="0"/>
            </a:spcBef>
            <a:spcAft>
              <a:spcPct val="35000"/>
            </a:spcAft>
            <a:buNone/>
          </a:pPr>
          <a:endParaRPr lang="es-CO" sz="1000" b="0" i="0" u="none" strike="noStrike" kern="1200" baseline="0" dirty="0">
            <a:latin typeface="Verdana" panose="020B0604030504040204" pitchFamily="34" charset="0"/>
          </a:endParaRPr>
        </a:p>
        <a:p>
          <a:pPr marL="0" lvl="0" indent="0" algn="l" defTabSz="622300">
            <a:lnSpc>
              <a:spcPct val="90000"/>
            </a:lnSpc>
            <a:spcBef>
              <a:spcPct val="0"/>
            </a:spcBef>
            <a:spcAft>
              <a:spcPct val="35000"/>
            </a:spcAft>
            <a:buNone/>
          </a:pPr>
          <a:r>
            <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Reuniones técnicas grupo Control Interno</a:t>
          </a:r>
        </a:p>
      </dgm:t>
    </dgm:pt>
    <dgm:pt modelId="{C1991FFF-4ADF-43D4-BAFF-29262F7C6366}" type="parTrans" cxnId="{CEDB4766-BF15-46A7-9172-40BF0BAA71F5}">
      <dgm:prSet/>
      <dgm:spPr/>
      <dgm:t>
        <a:bodyPr/>
        <a:lstStyle/>
        <a:p>
          <a:endParaRPr lang="es-MX"/>
        </a:p>
      </dgm:t>
    </dgm:pt>
    <dgm:pt modelId="{7755E494-3BCD-4866-BC00-FBF09D5680ED}" type="sibTrans" cxnId="{CEDB4766-BF15-46A7-9172-40BF0BAA71F5}">
      <dgm:prSet/>
      <dgm:spPr/>
      <dgm:t>
        <a:bodyPr/>
        <a:lstStyle/>
        <a:p>
          <a:endParaRPr lang="es-MX"/>
        </a:p>
      </dgm:t>
    </dgm:pt>
    <dgm:pt modelId="{196A351E-EEE9-497F-B7BC-827A1B22B218}">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lvl="0" indent="0" algn="l" defTabSz="622300">
            <a:lnSpc>
              <a:spcPct val="90000"/>
            </a:lnSpc>
            <a:spcBef>
              <a:spcPct val="0"/>
            </a:spcBef>
            <a:spcAft>
              <a:spcPct val="35000"/>
            </a:spcAft>
            <a:buNone/>
          </a:pPr>
          <a:r>
            <a:rPr lang="es-CO"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Otros espacios de análisis, seguimiento y comunicación de la gestión institucional de la Agencia Nacional de Contratación Pública – Colombia Compra Eficiente (ANCP-CCE)</a:t>
          </a:r>
          <a:endPar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dgm:t>
    </dgm:pt>
    <dgm:pt modelId="{071109CE-BAE2-46B0-BB79-95E9270862D1}" type="parTrans" cxnId="{B6D064B1-3398-4EBC-9072-718C56BD70D0}">
      <dgm:prSet/>
      <dgm:spPr/>
      <dgm:t>
        <a:bodyPr/>
        <a:lstStyle/>
        <a:p>
          <a:endParaRPr lang="es-MX"/>
        </a:p>
      </dgm:t>
    </dgm:pt>
    <dgm:pt modelId="{D3A68A3F-6C1B-4566-A0B2-44317761C04D}" type="sibTrans" cxnId="{B6D064B1-3398-4EBC-9072-718C56BD70D0}">
      <dgm:prSet/>
      <dgm:spPr/>
      <dgm:t>
        <a:bodyPr/>
        <a:lstStyle/>
        <a:p>
          <a:endParaRPr lang="es-MX"/>
        </a:p>
      </dgm:t>
    </dgm:pt>
    <dgm:pt modelId="{F0311D46-1C3F-4F5E-AE23-F3ADB2732C94}" type="pres">
      <dgm:prSet presAssocID="{6A4AE1B9-4715-41DF-B398-A7BB521E3DD8}" presName="Name0" presStyleCnt="0">
        <dgm:presLayoutVars>
          <dgm:chMax val="7"/>
          <dgm:chPref val="7"/>
          <dgm:dir/>
        </dgm:presLayoutVars>
      </dgm:prSet>
      <dgm:spPr/>
    </dgm:pt>
    <dgm:pt modelId="{16C1641C-315F-47FE-A2F8-D4B8C26945C3}" type="pres">
      <dgm:prSet presAssocID="{6A4AE1B9-4715-41DF-B398-A7BB521E3DD8}" presName="Name1" presStyleCnt="0"/>
      <dgm:spPr/>
    </dgm:pt>
    <dgm:pt modelId="{820AC0FF-6559-4C43-B312-FE5EEDDCF56A}" type="pres">
      <dgm:prSet presAssocID="{6A4AE1B9-4715-41DF-B398-A7BB521E3DD8}" presName="cycle" presStyleCnt="0"/>
      <dgm:spPr/>
    </dgm:pt>
    <dgm:pt modelId="{B289B37E-30BF-43A6-8630-65B046D7B204}" type="pres">
      <dgm:prSet presAssocID="{6A4AE1B9-4715-41DF-B398-A7BB521E3DD8}" presName="srcNode" presStyleLbl="node1" presStyleIdx="0" presStyleCnt="5"/>
      <dgm:spPr/>
    </dgm:pt>
    <dgm:pt modelId="{C3DC2E28-E385-4350-AB2A-9F399271BBFB}" type="pres">
      <dgm:prSet presAssocID="{6A4AE1B9-4715-41DF-B398-A7BB521E3DD8}" presName="conn" presStyleLbl="parChTrans1D2" presStyleIdx="0" presStyleCnt="1"/>
      <dgm:spPr/>
    </dgm:pt>
    <dgm:pt modelId="{CFD67CF7-71F5-4D38-82CD-18B275FDF864}" type="pres">
      <dgm:prSet presAssocID="{6A4AE1B9-4715-41DF-B398-A7BB521E3DD8}" presName="extraNode" presStyleLbl="node1" presStyleIdx="0" presStyleCnt="5"/>
      <dgm:spPr/>
    </dgm:pt>
    <dgm:pt modelId="{1F1EF192-9C3D-44EA-9607-B46068A5C959}" type="pres">
      <dgm:prSet presAssocID="{6A4AE1B9-4715-41DF-B398-A7BB521E3DD8}" presName="dstNode" presStyleLbl="node1" presStyleIdx="0" presStyleCnt="5"/>
      <dgm:spPr/>
    </dgm:pt>
    <dgm:pt modelId="{9CC4796C-DC62-4D2A-9EB8-F18DBE196AF1}" type="pres">
      <dgm:prSet presAssocID="{06F30E6B-3434-40DF-A8D4-4E7DB00F4A6B}" presName="text_1" presStyleLbl="node1" presStyleIdx="0" presStyleCnt="5">
        <dgm:presLayoutVars>
          <dgm:bulletEnabled val="1"/>
        </dgm:presLayoutVars>
      </dgm:prSet>
      <dgm:spPr/>
    </dgm:pt>
    <dgm:pt modelId="{1F9D880D-7A6A-42DA-96A1-CD5BDABFDAF9}" type="pres">
      <dgm:prSet presAssocID="{06F30E6B-3434-40DF-A8D4-4E7DB00F4A6B}" presName="accent_1" presStyleCnt="0"/>
      <dgm:spPr/>
    </dgm:pt>
    <dgm:pt modelId="{AE99EFFC-584D-4E1E-BFEB-5B6FA4F663C5}" type="pres">
      <dgm:prSet presAssocID="{06F30E6B-3434-40DF-A8D4-4E7DB00F4A6B}" presName="accentRepeatNode" presStyleLbl="solidFgAcc1" presStyleIdx="0" presStyleCnt="5"/>
      <dgm:spPr/>
    </dgm:pt>
    <dgm:pt modelId="{BD269D2A-7E56-4843-8DB9-3CB3E9B9FC8B}" type="pres">
      <dgm:prSet presAssocID="{2A25BE0F-9EE9-4D32-AAC1-87B4D6EEE353}" presName="text_2" presStyleLbl="node1" presStyleIdx="1" presStyleCnt="5">
        <dgm:presLayoutVars>
          <dgm:bulletEnabled val="1"/>
        </dgm:presLayoutVars>
      </dgm:prSet>
      <dgm:spPr/>
    </dgm:pt>
    <dgm:pt modelId="{BB570F38-2965-4B5C-ADD7-123A951305AA}" type="pres">
      <dgm:prSet presAssocID="{2A25BE0F-9EE9-4D32-AAC1-87B4D6EEE353}" presName="accent_2" presStyleCnt="0"/>
      <dgm:spPr/>
    </dgm:pt>
    <dgm:pt modelId="{6D3D64E8-6FCF-4FD6-8BA2-293DED9468E2}" type="pres">
      <dgm:prSet presAssocID="{2A25BE0F-9EE9-4D32-AAC1-87B4D6EEE353}" presName="accentRepeatNode" presStyleLbl="solidFgAcc1" presStyleIdx="1" presStyleCnt="5"/>
      <dgm:spPr/>
    </dgm:pt>
    <dgm:pt modelId="{BFBDBE2B-5C8A-45FD-96FA-EBF404BA98B6}" type="pres">
      <dgm:prSet presAssocID="{4156CE7E-6524-401E-BBC2-7A9D43C61D62}" presName="text_3" presStyleLbl="node1" presStyleIdx="2" presStyleCnt="5">
        <dgm:presLayoutVars>
          <dgm:bulletEnabled val="1"/>
        </dgm:presLayoutVars>
      </dgm:prSet>
      <dgm:spPr/>
    </dgm:pt>
    <dgm:pt modelId="{9EDF5A1A-8384-4089-9B4F-ECFCD73A2D3F}" type="pres">
      <dgm:prSet presAssocID="{4156CE7E-6524-401E-BBC2-7A9D43C61D62}" presName="accent_3" presStyleCnt="0"/>
      <dgm:spPr/>
    </dgm:pt>
    <dgm:pt modelId="{D2909A7D-00A6-419A-BED6-49B288C29466}" type="pres">
      <dgm:prSet presAssocID="{4156CE7E-6524-401E-BBC2-7A9D43C61D62}" presName="accentRepeatNode" presStyleLbl="solidFgAcc1" presStyleIdx="2" presStyleCnt="5"/>
      <dgm:spPr/>
    </dgm:pt>
    <dgm:pt modelId="{CFB766D2-8145-400F-A4CA-5EA231315446}" type="pres">
      <dgm:prSet presAssocID="{196A351E-EEE9-497F-B7BC-827A1B22B218}" presName="text_4" presStyleLbl="node1" presStyleIdx="3" presStyleCnt="5">
        <dgm:presLayoutVars>
          <dgm:bulletEnabled val="1"/>
        </dgm:presLayoutVars>
      </dgm:prSet>
      <dgm:spPr/>
    </dgm:pt>
    <dgm:pt modelId="{44658E49-DB43-4558-9437-66A7EAD0CA13}" type="pres">
      <dgm:prSet presAssocID="{196A351E-EEE9-497F-B7BC-827A1B22B218}" presName="accent_4" presStyleCnt="0"/>
      <dgm:spPr/>
    </dgm:pt>
    <dgm:pt modelId="{090445FF-75AE-4904-8567-081B0823886C}" type="pres">
      <dgm:prSet presAssocID="{196A351E-EEE9-497F-B7BC-827A1B22B218}" presName="accentRepeatNode" presStyleLbl="solidFgAcc1" presStyleIdx="3" presStyleCnt="5"/>
      <dgm:spPr/>
    </dgm:pt>
    <dgm:pt modelId="{183D84A2-EABA-4ED4-B923-E563B89E75A0}" type="pres">
      <dgm:prSet presAssocID="{543D0F2B-A4A4-47A2-8799-61C755037769}" presName="text_5" presStyleLbl="node1" presStyleIdx="4" presStyleCnt="5" custScaleX="97880" custLinFactNeighborX="589" custLinFactNeighborY="-253">
        <dgm:presLayoutVars>
          <dgm:bulletEnabled val="1"/>
        </dgm:presLayoutVars>
      </dgm:prSet>
      <dgm:spPr/>
    </dgm:pt>
    <dgm:pt modelId="{DA7804AA-0E10-48AA-9D6E-4C986E31C061}" type="pres">
      <dgm:prSet presAssocID="{543D0F2B-A4A4-47A2-8799-61C755037769}" presName="accent_5" presStyleCnt="0"/>
      <dgm:spPr/>
    </dgm:pt>
    <dgm:pt modelId="{6BA9377B-99D6-49F5-ABF4-C432D66D0504}" type="pres">
      <dgm:prSet presAssocID="{543D0F2B-A4A4-47A2-8799-61C755037769}" presName="accentRepeatNode" presStyleLbl="solidFgAcc1" presStyleIdx="4" presStyleCnt="5"/>
      <dgm:spPr/>
    </dgm:pt>
  </dgm:ptLst>
  <dgm:cxnLst>
    <dgm:cxn modelId="{F28B2E45-66A3-42C3-B6D2-592884FC79A8}" type="presOf" srcId="{6A4AE1B9-4715-41DF-B398-A7BB521E3DD8}" destId="{F0311D46-1C3F-4F5E-AE23-F3ADB2732C94}" srcOrd="0" destOrd="0" presId="urn:microsoft.com/office/officeart/2008/layout/VerticalCurvedList"/>
    <dgm:cxn modelId="{CEDB4766-BF15-46A7-9172-40BF0BAA71F5}" srcId="{6A4AE1B9-4715-41DF-B398-A7BB521E3DD8}" destId="{543D0F2B-A4A4-47A2-8799-61C755037769}" srcOrd="4" destOrd="0" parTransId="{C1991FFF-4ADF-43D4-BAFF-29262F7C6366}" sibTransId="{7755E494-3BCD-4866-BC00-FBF09D5680ED}"/>
    <dgm:cxn modelId="{A721CA58-FBB6-418B-8F6B-3D30423ECC30}" srcId="{6A4AE1B9-4715-41DF-B398-A7BB521E3DD8}" destId="{06F30E6B-3434-40DF-A8D4-4E7DB00F4A6B}" srcOrd="0" destOrd="0" parTransId="{7667F95D-3457-4A29-A821-03D6EDA290CD}" sibTransId="{B301ED22-C6CB-41D5-98A7-3043530F8CF9}"/>
    <dgm:cxn modelId="{E1A2327F-8B72-42FD-8E12-F191AE2E3D08}" type="presOf" srcId="{543D0F2B-A4A4-47A2-8799-61C755037769}" destId="{183D84A2-EABA-4ED4-B923-E563B89E75A0}" srcOrd="0" destOrd="0" presId="urn:microsoft.com/office/officeart/2008/layout/VerticalCurvedList"/>
    <dgm:cxn modelId="{80548596-177F-4630-B7CC-067BCF059A49}" srcId="{6A4AE1B9-4715-41DF-B398-A7BB521E3DD8}" destId="{4156CE7E-6524-401E-BBC2-7A9D43C61D62}" srcOrd="2" destOrd="0" parTransId="{21ABC1C9-4A65-4685-AF05-9D53F1D6FE50}" sibTransId="{02003B59-7DD3-4FAA-B5DF-68C943938D79}"/>
    <dgm:cxn modelId="{1584A59D-C929-45C8-922A-84EECF18999B}" type="presOf" srcId="{06F30E6B-3434-40DF-A8D4-4E7DB00F4A6B}" destId="{9CC4796C-DC62-4D2A-9EB8-F18DBE196AF1}" srcOrd="0" destOrd="0" presId="urn:microsoft.com/office/officeart/2008/layout/VerticalCurvedList"/>
    <dgm:cxn modelId="{71984EA9-5AD0-4062-B31F-3798AA130BFF}" type="presOf" srcId="{B301ED22-C6CB-41D5-98A7-3043530F8CF9}" destId="{C3DC2E28-E385-4350-AB2A-9F399271BBFB}" srcOrd="0" destOrd="0" presId="urn:microsoft.com/office/officeart/2008/layout/VerticalCurvedList"/>
    <dgm:cxn modelId="{B6D064B1-3398-4EBC-9072-718C56BD70D0}" srcId="{6A4AE1B9-4715-41DF-B398-A7BB521E3DD8}" destId="{196A351E-EEE9-497F-B7BC-827A1B22B218}" srcOrd="3" destOrd="0" parTransId="{071109CE-BAE2-46B0-BB79-95E9270862D1}" sibTransId="{D3A68A3F-6C1B-4566-A0B2-44317761C04D}"/>
    <dgm:cxn modelId="{B81873B1-F157-4209-AC49-9C02F450EAAB}" type="presOf" srcId="{4156CE7E-6524-401E-BBC2-7A9D43C61D62}" destId="{BFBDBE2B-5C8A-45FD-96FA-EBF404BA98B6}" srcOrd="0" destOrd="0" presId="urn:microsoft.com/office/officeart/2008/layout/VerticalCurvedList"/>
    <dgm:cxn modelId="{BC5744BE-CE7E-4870-B909-3A5474967350}" type="presOf" srcId="{2A25BE0F-9EE9-4D32-AAC1-87B4D6EEE353}" destId="{BD269D2A-7E56-4843-8DB9-3CB3E9B9FC8B}" srcOrd="0" destOrd="0" presId="urn:microsoft.com/office/officeart/2008/layout/VerticalCurvedList"/>
    <dgm:cxn modelId="{FFE9DCE0-B99A-456B-BA1F-CC95479D9F8A}" srcId="{6A4AE1B9-4715-41DF-B398-A7BB521E3DD8}" destId="{2A25BE0F-9EE9-4D32-AAC1-87B4D6EEE353}" srcOrd="1" destOrd="0" parTransId="{73C61167-6766-4DDE-A5BF-7A6F6A4CF4B7}" sibTransId="{6304879D-6DED-409C-92C5-EA333290F5E4}"/>
    <dgm:cxn modelId="{DE6694FB-DEE8-4078-822F-EE8481C0A875}" type="presOf" srcId="{196A351E-EEE9-497F-B7BC-827A1B22B218}" destId="{CFB766D2-8145-400F-A4CA-5EA231315446}" srcOrd="0" destOrd="0" presId="urn:microsoft.com/office/officeart/2008/layout/VerticalCurvedList"/>
    <dgm:cxn modelId="{A0C777C3-4370-4F50-AA0B-934885F39CEA}" type="presParOf" srcId="{F0311D46-1C3F-4F5E-AE23-F3ADB2732C94}" destId="{16C1641C-315F-47FE-A2F8-D4B8C26945C3}" srcOrd="0" destOrd="0" presId="urn:microsoft.com/office/officeart/2008/layout/VerticalCurvedList"/>
    <dgm:cxn modelId="{001C3F8D-FBCF-4C8C-9BEB-CDCB16A2A5B8}" type="presParOf" srcId="{16C1641C-315F-47FE-A2F8-D4B8C26945C3}" destId="{820AC0FF-6559-4C43-B312-FE5EEDDCF56A}" srcOrd="0" destOrd="0" presId="urn:microsoft.com/office/officeart/2008/layout/VerticalCurvedList"/>
    <dgm:cxn modelId="{7F026D4F-96B6-4F46-A10B-839825ADCAF3}" type="presParOf" srcId="{820AC0FF-6559-4C43-B312-FE5EEDDCF56A}" destId="{B289B37E-30BF-43A6-8630-65B046D7B204}" srcOrd="0" destOrd="0" presId="urn:microsoft.com/office/officeart/2008/layout/VerticalCurvedList"/>
    <dgm:cxn modelId="{A589F722-A864-41B5-954D-8E9D750EF521}" type="presParOf" srcId="{820AC0FF-6559-4C43-B312-FE5EEDDCF56A}" destId="{C3DC2E28-E385-4350-AB2A-9F399271BBFB}" srcOrd="1" destOrd="0" presId="urn:microsoft.com/office/officeart/2008/layout/VerticalCurvedList"/>
    <dgm:cxn modelId="{5E18A436-ED1D-43A4-91BD-F534204AA975}" type="presParOf" srcId="{820AC0FF-6559-4C43-B312-FE5EEDDCF56A}" destId="{CFD67CF7-71F5-4D38-82CD-18B275FDF864}" srcOrd="2" destOrd="0" presId="urn:microsoft.com/office/officeart/2008/layout/VerticalCurvedList"/>
    <dgm:cxn modelId="{B3665578-914F-4F79-83C7-77DF46CEBEDB}" type="presParOf" srcId="{820AC0FF-6559-4C43-B312-FE5EEDDCF56A}" destId="{1F1EF192-9C3D-44EA-9607-B46068A5C959}" srcOrd="3" destOrd="0" presId="urn:microsoft.com/office/officeart/2008/layout/VerticalCurvedList"/>
    <dgm:cxn modelId="{D379E1E9-78D7-407D-8153-5C532A5BF4AD}" type="presParOf" srcId="{16C1641C-315F-47FE-A2F8-D4B8C26945C3}" destId="{9CC4796C-DC62-4D2A-9EB8-F18DBE196AF1}" srcOrd="1" destOrd="0" presId="urn:microsoft.com/office/officeart/2008/layout/VerticalCurvedList"/>
    <dgm:cxn modelId="{D1939329-43A1-48D7-A8E4-3FDDEC01030E}" type="presParOf" srcId="{16C1641C-315F-47FE-A2F8-D4B8C26945C3}" destId="{1F9D880D-7A6A-42DA-96A1-CD5BDABFDAF9}" srcOrd="2" destOrd="0" presId="urn:microsoft.com/office/officeart/2008/layout/VerticalCurvedList"/>
    <dgm:cxn modelId="{6A090E26-B61F-4130-B5D4-4DF0C482E1E2}" type="presParOf" srcId="{1F9D880D-7A6A-42DA-96A1-CD5BDABFDAF9}" destId="{AE99EFFC-584D-4E1E-BFEB-5B6FA4F663C5}" srcOrd="0" destOrd="0" presId="urn:microsoft.com/office/officeart/2008/layout/VerticalCurvedList"/>
    <dgm:cxn modelId="{508B9A83-5303-424A-86A8-8346EFD6F1B8}" type="presParOf" srcId="{16C1641C-315F-47FE-A2F8-D4B8C26945C3}" destId="{BD269D2A-7E56-4843-8DB9-3CB3E9B9FC8B}" srcOrd="3" destOrd="0" presId="urn:microsoft.com/office/officeart/2008/layout/VerticalCurvedList"/>
    <dgm:cxn modelId="{0E4A135E-3654-4D62-A748-73B88AE18229}" type="presParOf" srcId="{16C1641C-315F-47FE-A2F8-D4B8C26945C3}" destId="{BB570F38-2965-4B5C-ADD7-123A951305AA}" srcOrd="4" destOrd="0" presId="urn:microsoft.com/office/officeart/2008/layout/VerticalCurvedList"/>
    <dgm:cxn modelId="{F982959C-F1DB-49A8-BBFF-4CFD97D86897}" type="presParOf" srcId="{BB570F38-2965-4B5C-ADD7-123A951305AA}" destId="{6D3D64E8-6FCF-4FD6-8BA2-293DED9468E2}" srcOrd="0" destOrd="0" presId="urn:microsoft.com/office/officeart/2008/layout/VerticalCurvedList"/>
    <dgm:cxn modelId="{CE06FE97-C50B-4047-9B5C-EA173EC1F2A4}" type="presParOf" srcId="{16C1641C-315F-47FE-A2F8-D4B8C26945C3}" destId="{BFBDBE2B-5C8A-45FD-96FA-EBF404BA98B6}" srcOrd="5" destOrd="0" presId="urn:microsoft.com/office/officeart/2008/layout/VerticalCurvedList"/>
    <dgm:cxn modelId="{7B07E1B3-22C9-4E3A-86A7-8179FF3F202F}" type="presParOf" srcId="{16C1641C-315F-47FE-A2F8-D4B8C26945C3}" destId="{9EDF5A1A-8384-4089-9B4F-ECFCD73A2D3F}" srcOrd="6" destOrd="0" presId="urn:microsoft.com/office/officeart/2008/layout/VerticalCurvedList"/>
    <dgm:cxn modelId="{D4C0F580-89D1-4606-B650-88249E517C17}" type="presParOf" srcId="{9EDF5A1A-8384-4089-9B4F-ECFCD73A2D3F}" destId="{D2909A7D-00A6-419A-BED6-49B288C29466}" srcOrd="0" destOrd="0" presId="urn:microsoft.com/office/officeart/2008/layout/VerticalCurvedList"/>
    <dgm:cxn modelId="{56879AD4-FE66-48D5-9BA0-D77AE2505821}" type="presParOf" srcId="{16C1641C-315F-47FE-A2F8-D4B8C26945C3}" destId="{CFB766D2-8145-400F-A4CA-5EA231315446}" srcOrd="7" destOrd="0" presId="urn:microsoft.com/office/officeart/2008/layout/VerticalCurvedList"/>
    <dgm:cxn modelId="{F11AF864-731A-4710-8F8B-D6261728E366}" type="presParOf" srcId="{16C1641C-315F-47FE-A2F8-D4B8C26945C3}" destId="{44658E49-DB43-4558-9437-66A7EAD0CA13}" srcOrd="8" destOrd="0" presId="urn:microsoft.com/office/officeart/2008/layout/VerticalCurvedList"/>
    <dgm:cxn modelId="{1880D029-1654-43DF-8E04-794DC67F9C76}" type="presParOf" srcId="{44658E49-DB43-4558-9437-66A7EAD0CA13}" destId="{090445FF-75AE-4904-8567-081B0823886C}" srcOrd="0" destOrd="0" presId="urn:microsoft.com/office/officeart/2008/layout/VerticalCurvedList"/>
    <dgm:cxn modelId="{84CFB19E-58AD-42C6-AAC5-E4451691946F}" type="presParOf" srcId="{16C1641C-315F-47FE-A2F8-D4B8C26945C3}" destId="{183D84A2-EABA-4ED4-B923-E563B89E75A0}" srcOrd="9" destOrd="0" presId="urn:microsoft.com/office/officeart/2008/layout/VerticalCurvedList"/>
    <dgm:cxn modelId="{E59E95BB-DDFE-4E84-9D6D-D071FECDCEC0}" type="presParOf" srcId="{16C1641C-315F-47FE-A2F8-D4B8C26945C3}" destId="{DA7804AA-0E10-48AA-9D6E-4C986E31C061}" srcOrd="10" destOrd="0" presId="urn:microsoft.com/office/officeart/2008/layout/VerticalCurvedList"/>
    <dgm:cxn modelId="{5E23D548-F0A3-43FC-9D82-3679835E1B25}" type="presParOf" srcId="{DA7804AA-0E10-48AA-9D6E-4C986E31C061}" destId="{6BA9377B-99D6-49F5-ABF4-C432D66D05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C62DBB-CCC7-4EF1-9CFC-CD2E4F9A1103}" type="doc">
      <dgm:prSet loTypeId="urn:microsoft.com/office/officeart/2005/8/layout/target3" loCatId="list" qsTypeId="urn:microsoft.com/office/officeart/2005/8/quickstyle/simple5" qsCatId="simple" csTypeId="urn:microsoft.com/office/officeart/2005/8/colors/accent1_2" csCatId="accent1" phldr="1"/>
      <dgm:spPr/>
      <dgm:t>
        <a:bodyPr/>
        <a:lstStyle/>
        <a:p>
          <a:endParaRPr lang="es-MX"/>
        </a:p>
      </dgm:t>
    </dgm:pt>
    <dgm:pt modelId="{3519F43B-3B34-4BEF-A21B-A0C0E8A3C593}">
      <dgm:prSet phldrT="[Texto]"/>
      <dgm:spPr/>
      <dgm:t>
        <a:bodyPr/>
        <a:lstStyle/>
        <a:p>
          <a:pPr>
            <a:buNone/>
          </a:pPr>
          <a:endParaRPr lang="es-MX" dirty="0"/>
        </a:p>
      </dgm:t>
    </dgm:pt>
    <dgm:pt modelId="{CFD49314-E1B4-4480-8595-1F8268ADB184}" type="parTrans" cxnId="{0EDF5E6E-57AA-49D3-BC25-4941BCCA802A}">
      <dgm:prSet/>
      <dgm:spPr/>
      <dgm:t>
        <a:bodyPr/>
        <a:lstStyle/>
        <a:p>
          <a:endParaRPr lang="es-MX"/>
        </a:p>
      </dgm:t>
    </dgm:pt>
    <dgm:pt modelId="{C4A9560E-E3BB-459A-AEBE-3CDC3C4E96C6}" type="sibTrans" cxnId="{0EDF5E6E-57AA-49D3-BC25-4941BCCA802A}">
      <dgm:prSet/>
      <dgm:spPr/>
      <dgm:t>
        <a:bodyPr/>
        <a:lstStyle/>
        <a:p>
          <a:endParaRPr lang="es-MX"/>
        </a:p>
      </dgm:t>
    </dgm:pt>
    <dgm:pt modelId="{D0608926-E76A-4387-9AFD-42898867228E}">
      <dgm:prSet phldrT="[Texto]"/>
      <dgm:spPr/>
      <dgm:t>
        <a:bodyPr/>
        <a:lstStyle/>
        <a:p>
          <a:endParaRPr lang="es-MX" dirty="0"/>
        </a:p>
      </dgm:t>
    </dgm:pt>
    <dgm:pt modelId="{718B01EA-2F8E-4CC0-9D78-54F83655BD4C}" type="parTrans" cxnId="{0410CED0-8B3C-423B-9F33-D1D0DB2C70DF}">
      <dgm:prSet/>
      <dgm:spPr/>
      <dgm:t>
        <a:bodyPr/>
        <a:lstStyle/>
        <a:p>
          <a:endParaRPr lang="es-MX"/>
        </a:p>
      </dgm:t>
    </dgm:pt>
    <dgm:pt modelId="{74D09EBD-6CB9-411B-A632-1DEECE5B99E4}" type="sibTrans" cxnId="{0410CED0-8B3C-423B-9F33-D1D0DB2C70DF}">
      <dgm:prSet/>
      <dgm:spPr/>
      <dgm:t>
        <a:bodyPr/>
        <a:lstStyle/>
        <a:p>
          <a:endParaRPr lang="es-MX"/>
        </a:p>
      </dgm:t>
    </dgm:pt>
    <dgm:pt modelId="{73C2705C-662C-4639-ABDC-929CA315A12C}">
      <dgm:prSet/>
      <dgm:spPr/>
      <dgm:t>
        <a:bodyPr/>
        <a:lstStyle/>
        <a:p>
          <a:pPr>
            <a:buNone/>
          </a:pPr>
          <a:endParaRPr lang="es-MX" dirty="0"/>
        </a:p>
      </dgm:t>
    </dgm:pt>
    <dgm:pt modelId="{72CE34A6-3502-4F48-A6C3-6F5A36087A2E}" type="parTrans" cxnId="{C9612EC4-4423-4974-A208-6E1B6F1C4B91}">
      <dgm:prSet/>
      <dgm:spPr/>
      <dgm:t>
        <a:bodyPr/>
        <a:lstStyle/>
        <a:p>
          <a:endParaRPr lang="es-MX"/>
        </a:p>
      </dgm:t>
    </dgm:pt>
    <dgm:pt modelId="{E76552A5-F699-436C-8EBE-9D1A7DFB3F70}" type="sibTrans" cxnId="{C9612EC4-4423-4974-A208-6E1B6F1C4B91}">
      <dgm:prSet/>
      <dgm:spPr/>
      <dgm:t>
        <a:bodyPr/>
        <a:lstStyle/>
        <a:p>
          <a:endParaRPr lang="es-MX"/>
        </a:p>
      </dgm:t>
    </dgm:pt>
    <dgm:pt modelId="{A0961BBE-9F97-40B5-908B-F065685E8989}">
      <dgm:prSet phldrT="[Texto]"/>
      <dgm:spPr/>
      <dgm:t>
        <a:bodyPr/>
        <a:lstStyle/>
        <a:p>
          <a:endParaRPr lang="es-MX" dirty="0"/>
        </a:p>
      </dgm:t>
    </dgm:pt>
    <dgm:pt modelId="{2C5485CC-98E3-4CDD-9EC9-AE1B62EA06AA}" type="parTrans" cxnId="{ED89849F-A451-445E-AAF4-0C765A2532A6}">
      <dgm:prSet/>
      <dgm:spPr/>
      <dgm:t>
        <a:bodyPr/>
        <a:lstStyle/>
        <a:p>
          <a:endParaRPr lang="es-MX"/>
        </a:p>
      </dgm:t>
    </dgm:pt>
    <dgm:pt modelId="{2DBBBA68-997A-4E9F-AFE9-BB9B16F99DD1}" type="sibTrans" cxnId="{ED89849F-A451-445E-AAF4-0C765A2532A6}">
      <dgm:prSet/>
      <dgm:spPr/>
      <dgm:t>
        <a:bodyPr/>
        <a:lstStyle/>
        <a:p>
          <a:endParaRPr lang="es-MX"/>
        </a:p>
      </dgm:t>
    </dgm:pt>
    <dgm:pt modelId="{283B81B6-7C39-4AAE-898C-B5C32B90FE7A}">
      <dgm:prSet/>
      <dgm:spPr/>
      <dgm:t>
        <a:bodyPr/>
        <a:lstStyle/>
        <a:p>
          <a:endParaRPr lang="es-MX" dirty="0"/>
        </a:p>
      </dgm:t>
    </dgm:pt>
    <dgm:pt modelId="{656CB782-F4C7-4170-8FB4-24B0D1995A13}" type="parTrans" cxnId="{98D59F15-CBF2-44E6-82A5-0FCAEEA1D90E}">
      <dgm:prSet/>
      <dgm:spPr/>
      <dgm:t>
        <a:bodyPr/>
        <a:lstStyle/>
        <a:p>
          <a:endParaRPr lang="es-MX"/>
        </a:p>
      </dgm:t>
    </dgm:pt>
    <dgm:pt modelId="{F0E66589-3D90-4569-970A-6487A4FD3B59}" type="sibTrans" cxnId="{98D59F15-CBF2-44E6-82A5-0FCAEEA1D90E}">
      <dgm:prSet/>
      <dgm:spPr/>
      <dgm:t>
        <a:bodyPr/>
        <a:lstStyle/>
        <a:p>
          <a:endParaRPr lang="es-MX"/>
        </a:p>
      </dgm:t>
    </dgm:pt>
    <dgm:pt modelId="{F0485B89-598C-498F-92F7-61A560D35C7B}">
      <dgm:prSet phldrT="[Texto]"/>
      <dgm:spPr/>
      <dgm:t>
        <a:bodyPr/>
        <a:lstStyle/>
        <a:p>
          <a:endParaRPr lang="es-MX" dirty="0"/>
        </a:p>
      </dgm:t>
    </dgm:pt>
    <dgm:pt modelId="{0BCEB4E5-0E34-4A91-A5F7-AA463433BE93}" type="sibTrans" cxnId="{18732B3C-AD03-4988-A5EA-9E4B6487E4DF}">
      <dgm:prSet/>
      <dgm:spPr/>
      <dgm:t>
        <a:bodyPr/>
        <a:lstStyle/>
        <a:p>
          <a:endParaRPr lang="es-MX"/>
        </a:p>
      </dgm:t>
    </dgm:pt>
    <dgm:pt modelId="{8DDC8568-BA82-4531-A786-F7D43EB242F5}" type="parTrans" cxnId="{18732B3C-AD03-4988-A5EA-9E4B6487E4DF}">
      <dgm:prSet/>
      <dgm:spPr/>
      <dgm:t>
        <a:bodyPr/>
        <a:lstStyle/>
        <a:p>
          <a:endParaRPr lang="es-MX"/>
        </a:p>
      </dgm:t>
    </dgm:pt>
    <dgm:pt modelId="{274E4158-5492-4E1A-9437-CD9F69C21E28}" type="pres">
      <dgm:prSet presAssocID="{BEC62DBB-CCC7-4EF1-9CFC-CD2E4F9A1103}" presName="Name0" presStyleCnt="0">
        <dgm:presLayoutVars>
          <dgm:chMax val="7"/>
          <dgm:dir/>
          <dgm:animLvl val="lvl"/>
          <dgm:resizeHandles val="exact"/>
        </dgm:presLayoutVars>
      </dgm:prSet>
      <dgm:spPr/>
    </dgm:pt>
    <dgm:pt modelId="{455CE221-2EDB-403D-9EC4-48289542F118}" type="pres">
      <dgm:prSet presAssocID="{3519F43B-3B34-4BEF-A21B-A0C0E8A3C593}" presName="circle1" presStyleLbl="node1" presStyleIdx="0" presStyleCnt="6"/>
      <dgm:spPr/>
    </dgm:pt>
    <dgm:pt modelId="{A53C903F-E863-4CD9-AE12-8CA0300C4E7C}" type="pres">
      <dgm:prSet presAssocID="{3519F43B-3B34-4BEF-A21B-A0C0E8A3C593}" presName="space" presStyleCnt="0"/>
      <dgm:spPr/>
    </dgm:pt>
    <dgm:pt modelId="{C4CA2739-2E9D-4848-A761-51F06FD0928D}" type="pres">
      <dgm:prSet presAssocID="{3519F43B-3B34-4BEF-A21B-A0C0E8A3C593}" presName="rect1" presStyleLbl="alignAcc1" presStyleIdx="0" presStyleCnt="6" custLinFactNeighborY="-214"/>
      <dgm:spPr/>
    </dgm:pt>
    <dgm:pt modelId="{27894750-3CAD-41FF-AE07-780AFF9146EA}" type="pres">
      <dgm:prSet presAssocID="{73C2705C-662C-4639-ABDC-929CA315A12C}" presName="vertSpace2" presStyleLbl="node1" presStyleIdx="0" presStyleCnt="6"/>
      <dgm:spPr/>
    </dgm:pt>
    <dgm:pt modelId="{7C535847-F76E-492A-8720-074FFD8FC017}" type="pres">
      <dgm:prSet presAssocID="{73C2705C-662C-4639-ABDC-929CA315A12C}" presName="circle2" presStyleLbl="node1" presStyleIdx="1" presStyleCnt="6"/>
      <dgm:spPr/>
    </dgm:pt>
    <dgm:pt modelId="{6CC4DD4B-2E70-48D4-90AA-31A6883D564F}" type="pres">
      <dgm:prSet presAssocID="{73C2705C-662C-4639-ABDC-929CA315A12C}" presName="rect2" presStyleLbl="alignAcc1" presStyleIdx="1" presStyleCnt="6"/>
      <dgm:spPr/>
    </dgm:pt>
    <dgm:pt modelId="{A4F97965-9D4B-483A-82DA-37BF5A9CD43B}" type="pres">
      <dgm:prSet presAssocID="{283B81B6-7C39-4AAE-898C-B5C32B90FE7A}" presName="vertSpace3" presStyleLbl="node1" presStyleIdx="1" presStyleCnt="6"/>
      <dgm:spPr/>
    </dgm:pt>
    <dgm:pt modelId="{07FB3392-6783-472B-A841-0F5D8CDD7EE1}" type="pres">
      <dgm:prSet presAssocID="{283B81B6-7C39-4AAE-898C-B5C32B90FE7A}" presName="circle3" presStyleLbl="node1" presStyleIdx="2" presStyleCnt="6"/>
      <dgm:spPr/>
    </dgm:pt>
    <dgm:pt modelId="{CB5CF240-7A24-4E86-AF82-1B7BE3DED88C}" type="pres">
      <dgm:prSet presAssocID="{283B81B6-7C39-4AAE-898C-B5C32B90FE7A}" presName="rect3" presStyleLbl="alignAcc1" presStyleIdx="2" presStyleCnt="6"/>
      <dgm:spPr/>
    </dgm:pt>
    <dgm:pt modelId="{28D6BE00-D995-4A1C-B2F2-F4C48DBE6766}" type="pres">
      <dgm:prSet presAssocID="{D0608926-E76A-4387-9AFD-42898867228E}" presName="vertSpace4" presStyleLbl="node1" presStyleIdx="2" presStyleCnt="6"/>
      <dgm:spPr/>
    </dgm:pt>
    <dgm:pt modelId="{650DFBF1-240B-4304-B777-A6E94A468B85}" type="pres">
      <dgm:prSet presAssocID="{D0608926-E76A-4387-9AFD-42898867228E}" presName="circle4" presStyleLbl="node1" presStyleIdx="3" presStyleCnt="6" custLinFactNeighborX="2336" custLinFactNeighborY="-507"/>
      <dgm:spPr/>
    </dgm:pt>
    <dgm:pt modelId="{DFDEB8B5-527A-42C0-B895-3F3B7F376F13}" type="pres">
      <dgm:prSet presAssocID="{D0608926-E76A-4387-9AFD-42898867228E}" presName="rect4" presStyleLbl="alignAcc1" presStyleIdx="3" presStyleCnt="6" custLinFactNeighborX="3456" custLinFactNeighborY="-507"/>
      <dgm:spPr/>
    </dgm:pt>
    <dgm:pt modelId="{9DC02DE7-6032-4073-8FD4-9842EDCAFD35}" type="pres">
      <dgm:prSet presAssocID="{A0961BBE-9F97-40B5-908B-F065685E8989}" presName="vertSpace5" presStyleLbl="node1" presStyleIdx="3" presStyleCnt="6"/>
      <dgm:spPr/>
    </dgm:pt>
    <dgm:pt modelId="{2D1C42F5-78F4-4354-8229-709A9156F852}" type="pres">
      <dgm:prSet presAssocID="{A0961BBE-9F97-40B5-908B-F065685E8989}" presName="circle5" presStyleLbl="node1" presStyleIdx="4" presStyleCnt="6"/>
      <dgm:spPr/>
    </dgm:pt>
    <dgm:pt modelId="{8740346A-0231-4C49-A39E-FBF67A6DDB81}" type="pres">
      <dgm:prSet presAssocID="{A0961BBE-9F97-40B5-908B-F065685E8989}" presName="rect5" presStyleLbl="alignAcc1" presStyleIdx="4" presStyleCnt="6" custLinFactNeighborX="357" custLinFactNeighborY="-728"/>
      <dgm:spPr/>
    </dgm:pt>
    <dgm:pt modelId="{FFFB7062-C89F-4B8A-B0BF-A09325CE8634}" type="pres">
      <dgm:prSet presAssocID="{F0485B89-598C-498F-92F7-61A560D35C7B}" presName="vertSpace6" presStyleLbl="node1" presStyleIdx="4" presStyleCnt="6"/>
      <dgm:spPr/>
    </dgm:pt>
    <dgm:pt modelId="{FB386E4A-5012-4CE9-AC95-15E5D83F97DE}" type="pres">
      <dgm:prSet presAssocID="{F0485B89-598C-498F-92F7-61A560D35C7B}" presName="circle6" presStyleLbl="node1" presStyleIdx="5" presStyleCnt="6"/>
      <dgm:spPr/>
    </dgm:pt>
    <dgm:pt modelId="{8F21CF33-4785-49BB-8EC4-4525DB882D32}" type="pres">
      <dgm:prSet presAssocID="{F0485B89-598C-498F-92F7-61A560D35C7B}" presName="rect6" presStyleLbl="alignAcc1" presStyleIdx="5" presStyleCnt="6" custLinFactNeighborX="89" custLinFactNeighborY="-23493"/>
      <dgm:spPr/>
    </dgm:pt>
    <dgm:pt modelId="{322B9FB0-43DB-4FFD-898E-EA4D0A224DB0}" type="pres">
      <dgm:prSet presAssocID="{3519F43B-3B34-4BEF-A21B-A0C0E8A3C593}" presName="rect1ParTxNoCh" presStyleLbl="alignAcc1" presStyleIdx="5" presStyleCnt="6">
        <dgm:presLayoutVars>
          <dgm:chMax val="1"/>
          <dgm:bulletEnabled val="1"/>
        </dgm:presLayoutVars>
      </dgm:prSet>
      <dgm:spPr/>
    </dgm:pt>
    <dgm:pt modelId="{D6653742-FFC9-47C7-A1A1-1ED02C0F79E1}" type="pres">
      <dgm:prSet presAssocID="{73C2705C-662C-4639-ABDC-929CA315A12C}" presName="rect2ParTxNoCh" presStyleLbl="alignAcc1" presStyleIdx="5" presStyleCnt="6">
        <dgm:presLayoutVars>
          <dgm:chMax val="1"/>
          <dgm:bulletEnabled val="1"/>
        </dgm:presLayoutVars>
      </dgm:prSet>
      <dgm:spPr/>
    </dgm:pt>
    <dgm:pt modelId="{22203E2E-A5D7-4060-A818-A99D25CA92B6}" type="pres">
      <dgm:prSet presAssocID="{283B81B6-7C39-4AAE-898C-B5C32B90FE7A}" presName="rect3ParTxNoCh" presStyleLbl="alignAcc1" presStyleIdx="5" presStyleCnt="6">
        <dgm:presLayoutVars>
          <dgm:chMax val="1"/>
          <dgm:bulletEnabled val="1"/>
        </dgm:presLayoutVars>
      </dgm:prSet>
      <dgm:spPr/>
    </dgm:pt>
    <dgm:pt modelId="{297F00BE-7F02-47CE-958B-E25D6A00B52E}" type="pres">
      <dgm:prSet presAssocID="{D0608926-E76A-4387-9AFD-42898867228E}" presName="rect4ParTxNoCh" presStyleLbl="alignAcc1" presStyleIdx="5" presStyleCnt="6">
        <dgm:presLayoutVars>
          <dgm:chMax val="1"/>
          <dgm:bulletEnabled val="1"/>
        </dgm:presLayoutVars>
      </dgm:prSet>
      <dgm:spPr/>
    </dgm:pt>
    <dgm:pt modelId="{71D6FCA8-C69E-4D6D-8167-31A00D8D6C32}" type="pres">
      <dgm:prSet presAssocID="{A0961BBE-9F97-40B5-908B-F065685E8989}" presName="rect5ParTxNoCh" presStyleLbl="alignAcc1" presStyleIdx="5" presStyleCnt="6">
        <dgm:presLayoutVars>
          <dgm:chMax val="1"/>
          <dgm:bulletEnabled val="1"/>
        </dgm:presLayoutVars>
      </dgm:prSet>
      <dgm:spPr/>
    </dgm:pt>
    <dgm:pt modelId="{F5F927C1-8C27-4EDB-938F-00D693DB397E}" type="pres">
      <dgm:prSet presAssocID="{F0485B89-598C-498F-92F7-61A560D35C7B}" presName="rect6ParTxNoCh" presStyleLbl="alignAcc1" presStyleIdx="5" presStyleCnt="6">
        <dgm:presLayoutVars>
          <dgm:chMax val="1"/>
          <dgm:bulletEnabled val="1"/>
        </dgm:presLayoutVars>
      </dgm:prSet>
      <dgm:spPr/>
    </dgm:pt>
  </dgm:ptLst>
  <dgm:cxnLst>
    <dgm:cxn modelId="{98D59F15-CBF2-44E6-82A5-0FCAEEA1D90E}" srcId="{BEC62DBB-CCC7-4EF1-9CFC-CD2E4F9A1103}" destId="{283B81B6-7C39-4AAE-898C-B5C32B90FE7A}" srcOrd="2" destOrd="0" parTransId="{656CB782-F4C7-4170-8FB4-24B0D1995A13}" sibTransId="{F0E66589-3D90-4569-970A-6487A4FD3B59}"/>
    <dgm:cxn modelId="{4D9E1918-5926-4FC3-8861-DB00FD7FC8E4}" type="presOf" srcId="{3519F43B-3B34-4BEF-A21B-A0C0E8A3C593}" destId="{C4CA2739-2E9D-4848-A761-51F06FD0928D}" srcOrd="0" destOrd="0" presId="urn:microsoft.com/office/officeart/2005/8/layout/target3"/>
    <dgm:cxn modelId="{8CA04918-125A-4511-98ED-67D5258ED45F}" type="presOf" srcId="{A0961BBE-9F97-40B5-908B-F065685E8989}" destId="{71D6FCA8-C69E-4D6D-8167-31A00D8D6C32}" srcOrd="1" destOrd="0" presId="urn:microsoft.com/office/officeart/2005/8/layout/target3"/>
    <dgm:cxn modelId="{2EB52E19-EA30-46B2-8961-A6A38BBC4633}" type="presOf" srcId="{73C2705C-662C-4639-ABDC-929CA315A12C}" destId="{D6653742-FFC9-47C7-A1A1-1ED02C0F79E1}" srcOrd="1" destOrd="0" presId="urn:microsoft.com/office/officeart/2005/8/layout/target3"/>
    <dgm:cxn modelId="{0AA4D21C-5814-445A-882B-AB8F7151C252}" type="presOf" srcId="{283B81B6-7C39-4AAE-898C-B5C32B90FE7A}" destId="{CB5CF240-7A24-4E86-AF82-1B7BE3DED88C}" srcOrd="0" destOrd="0" presId="urn:microsoft.com/office/officeart/2005/8/layout/target3"/>
    <dgm:cxn modelId="{55A11621-A2C5-439A-9248-27033DE90555}" type="presOf" srcId="{BEC62DBB-CCC7-4EF1-9CFC-CD2E4F9A1103}" destId="{274E4158-5492-4E1A-9437-CD9F69C21E28}" srcOrd="0" destOrd="0" presId="urn:microsoft.com/office/officeart/2005/8/layout/target3"/>
    <dgm:cxn modelId="{18732B3C-AD03-4988-A5EA-9E4B6487E4DF}" srcId="{BEC62DBB-CCC7-4EF1-9CFC-CD2E4F9A1103}" destId="{F0485B89-598C-498F-92F7-61A560D35C7B}" srcOrd="5" destOrd="0" parTransId="{8DDC8568-BA82-4531-A786-F7D43EB242F5}" sibTransId="{0BCEB4E5-0E34-4A91-A5F7-AA463433BE93}"/>
    <dgm:cxn modelId="{C38F874C-ED65-43F5-95EB-C0E1970941F3}" type="presOf" srcId="{D0608926-E76A-4387-9AFD-42898867228E}" destId="{297F00BE-7F02-47CE-958B-E25D6A00B52E}" srcOrd="1" destOrd="0" presId="urn:microsoft.com/office/officeart/2005/8/layout/target3"/>
    <dgm:cxn modelId="{0EDF5E6E-57AA-49D3-BC25-4941BCCA802A}" srcId="{BEC62DBB-CCC7-4EF1-9CFC-CD2E4F9A1103}" destId="{3519F43B-3B34-4BEF-A21B-A0C0E8A3C593}" srcOrd="0" destOrd="0" parTransId="{CFD49314-E1B4-4480-8595-1F8268ADB184}" sibTransId="{C4A9560E-E3BB-459A-AEBE-3CDC3C4E96C6}"/>
    <dgm:cxn modelId="{94241172-6977-4149-AD32-68FB44325056}" type="presOf" srcId="{283B81B6-7C39-4AAE-898C-B5C32B90FE7A}" destId="{22203E2E-A5D7-4060-A818-A99D25CA92B6}" srcOrd="1" destOrd="0" presId="urn:microsoft.com/office/officeart/2005/8/layout/target3"/>
    <dgm:cxn modelId="{4D36C682-EC6B-4510-9283-4C8CAD5DC746}" type="presOf" srcId="{F0485B89-598C-498F-92F7-61A560D35C7B}" destId="{8F21CF33-4785-49BB-8EC4-4525DB882D32}" srcOrd="0" destOrd="0" presId="urn:microsoft.com/office/officeart/2005/8/layout/target3"/>
    <dgm:cxn modelId="{ED89849F-A451-445E-AAF4-0C765A2532A6}" srcId="{BEC62DBB-CCC7-4EF1-9CFC-CD2E4F9A1103}" destId="{A0961BBE-9F97-40B5-908B-F065685E8989}" srcOrd="4" destOrd="0" parTransId="{2C5485CC-98E3-4CDD-9EC9-AE1B62EA06AA}" sibTransId="{2DBBBA68-997A-4E9F-AFE9-BB9B16F99DD1}"/>
    <dgm:cxn modelId="{11EE30BE-16D3-46C8-AEF9-932D9B6C056A}" type="presOf" srcId="{3519F43B-3B34-4BEF-A21B-A0C0E8A3C593}" destId="{322B9FB0-43DB-4FFD-898E-EA4D0A224DB0}" srcOrd="1" destOrd="0" presId="urn:microsoft.com/office/officeart/2005/8/layout/target3"/>
    <dgm:cxn modelId="{19B164BE-4AE5-4B77-A73E-6734B0C39BCC}" type="presOf" srcId="{A0961BBE-9F97-40B5-908B-F065685E8989}" destId="{8740346A-0231-4C49-A39E-FBF67A6DDB81}" srcOrd="0" destOrd="0" presId="urn:microsoft.com/office/officeart/2005/8/layout/target3"/>
    <dgm:cxn modelId="{C9612EC4-4423-4974-A208-6E1B6F1C4B91}" srcId="{BEC62DBB-CCC7-4EF1-9CFC-CD2E4F9A1103}" destId="{73C2705C-662C-4639-ABDC-929CA315A12C}" srcOrd="1" destOrd="0" parTransId="{72CE34A6-3502-4F48-A6C3-6F5A36087A2E}" sibTransId="{E76552A5-F699-436C-8EBE-9D1A7DFB3F70}"/>
    <dgm:cxn modelId="{087075CC-46CE-45E3-916A-685977F65547}" type="presOf" srcId="{F0485B89-598C-498F-92F7-61A560D35C7B}" destId="{F5F927C1-8C27-4EDB-938F-00D693DB397E}" srcOrd="1" destOrd="0" presId="urn:microsoft.com/office/officeart/2005/8/layout/target3"/>
    <dgm:cxn modelId="{0410CED0-8B3C-423B-9F33-D1D0DB2C70DF}" srcId="{BEC62DBB-CCC7-4EF1-9CFC-CD2E4F9A1103}" destId="{D0608926-E76A-4387-9AFD-42898867228E}" srcOrd="3" destOrd="0" parTransId="{718B01EA-2F8E-4CC0-9D78-54F83655BD4C}" sibTransId="{74D09EBD-6CB9-411B-A632-1DEECE5B99E4}"/>
    <dgm:cxn modelId="{E0F6FCD4-AA54-4F16-A8E3-D6291F96DEAD}" type="presOf" srcId="{73C2705C-662C-4639-ABDC-929CA315A12C}" destId="{6CC4DD4B-2E70-48D4-90AA-31A6883D564F}" srcOrd="0" destOrd="0" presId="urn:microsoft.com/office/officeart/2005/8/layout/target3"/>
    <dgm:cxn modelId="{FDEEFCED-50FD-4B53-B0CB-C41E057F3E3E}" type="presOf" srcId="{D0608926-E76A-4387-9AFD-42898867228E}" destId="{DFDEB8B5-527A-42C0-B895-3F3B7F376F13}" srcOrd="0" destOrd="0" presId="urn:microsoft.com/office/officeart/2005/8/layout/target3"/>
    <dgm:cxn modelId="{7124AD38-F679-4BEB-ACC4-5D5E9B7964D0}" type="presParOf" srcId="{274E4158-5492-4E1A-9437-CD9F69C21E28}" destId="{455CE221-2EDB-403D-9EC4-48289542F118}" srcOrd="0" destOrd="0" presId="urn:microsoft.com/office/officeart/2005/8/layout/target3"/>
    <dgm:cxn modelId="{7703209B-384D-4FEE-9780-A2DE274BC0F6}" type="presParOf" srcId="{274E4158-5492-4E1A-9437-CD9F69C21E28}" destId="{A53C903F-E863-4CD9-AE12-8CA0300C4E7C}" srcOrd="1" destOrd="0" presId="urn:microsoft.com/office/officeart/2005/8/layout/target3"/>
    <dgm:cxn modelId="{6A41194B-D238-4774-A4D3-7F5321A76C83}" type="presParOf" srcId="{274E4158-5492-4E1A-9437-CD9F69C21E28}" destId="{C4CA2739-2E9D-4848-A761-51F06FD0928D}" srcOrd="2" destOrd="0" presId="urn:microsoft.com/office/officeart/2005/8/layout/target3"/>
    <dgm:cxn modelId="{9CC7D372-B840-4283-88B1-4B7FEF181FEF}" type="presParOf" srcId="{274E4158-5492-4E1A-9437-CD9F69C21E28}" destId="{27894750-3CAD-41FF-AE07-780AFF9146EA}" srcOrd="3" destOrd="0" presId="urn:microsoft.com/office/officeart/2005/8/layout/target3"/>
    <dgm:cxn modelId="{CCE2DA94-55C1-46F8-84F9-F52B2996E95A}" type="presParOf" srcId="{274E4158-5492-4E1A-9437-CD9F69C21E28}" destId="{7C535847-F76E-492A-8720-074FFD8FC017}" srcOrd="4" destOrd="0" presId="urn:microsoft.com/office/officeart/2005/8/layout/target3"/>
    <dgm:cxn modelId="{C3CAC75B-FBE0-43DC-8A44-8559F25F3EFA}" type="presParOf" srcId="{274E4158-5492-4E1A-9437-CD9F69C21E28}" destId="{6CC4DD4B-2E70-48D4-90AA-31A6883D564F}" srcOrd="5" destOrd="0" presId="urn:microsoft.com/office/officeart/2005/8/layout/target3"/>
    <dgm:cxn modelId="{BD72E770-1D43-446C-A055-1802888BEC70}" type="presParOf" srcId="{274E4158-5492-4E1A-9437-CD9F69C21E28}" destId="{A4F97965-9D4B-483A-82DA-37BF5A9CD43B}" srcOrd="6" destOrd="0" presId="urn:microsoft.com/office/officeart/2005/8/layout/target3"/>
    <dgm:cxn modelId="{DA6A6A0D-A576-4851-BD75-A20998F0B5BB}" type="presParOf" srcId="{274E4158-5492-4E1A-9437-CD9F69C21E28}" destId="{07FB3392-6783-472B-A841-0F5D8CDD7EE1}" srcOrd="7" destOrd="0" presId="urn:microsoft.com/office/officeart/2005/8/layout/target3"/>
    <dgm:cxn modelId="{C688F522-4608-4B3B-AEF9-DD38CC3340F4}" type="presParOf" srcId="{274E4158-5492-4E1A-9437-CD9F69C21E28}" destId="{CB5CF240-7A24-4E86-AF82-1B7BE3DED88C}" srcOrd="8" destOrd="0" presId="urn:microsoft.com/office/officeart/2005/8/layout/target3"/>
    <dgm:cxn modelId="{4EF2526F-8A84-4B36-8EE0-65B6E46A734C}" type="presParOf" srcId="{274E4158-5492-4E1A-9437-CD9F69C21E28}" destId="{28D6BE00-D995-4A1C-B2F2-F4C48DBE6766}" srcOrd="9" destOrd="0" presId="urn:microsoft.com/office/officeart/2005/8/layout/target3"/>
    <dgm:cxn modelId="{AC0DEB0F-6428-49BC-BE6D-C79FFF64631A}" type="presParOf" srcId="{274E4158-5492-4E1A-9437-CD9F69C21E28}" destId="{650DFBF1-240B-4304-B777-A6E94A468B85}" srcOrd="10" destOrd="0" presId="urn:microsoft.com/office/officeart/2005/8/layout/target3"/>
    <dgm:cxn modelId="{1A947718-BEEB-46B8-82EE-709A208D15C1}" type="presParOf" srcId="{274E4158-5492-4E1A-9437-CD9F69C21E28}" destId="{DFDEB8B5-527A-42C0-B895-3F3B7F376F13}" srcOrd="11" destOrd="0" presId="urn:microsoft.com/office/officeart/2005/8/layout/target3"/>
    <dgm:cxn modelId="{BBD36D62-37D7-4E05-A219-CC7DEE51938F}" type="presParOf" srcId="{274E4158-5492-4E1A-9437-CD9F69C21E28}" destId="{9DC02DE7-6032-4073-8FD4-9842EDCAFD35}" srcOrd="12" destOrd="0" presId="urn:microsoft.com/office/officeart/2005/8/layout/target3"/>
    <dgm:cxn modelId="{61B96B98-DDC3-427C-8FB7-452FC19E306D}" type="presParOf" srcId="{274E4158-5492-4E1A-9437-CD9F69C21E28}" destId="{2D1C42F5-78F4-4354-8229-709A9156F852}" srcOrd="13" destOrd="0" presId="urn:microsoft.com/office/officeart/2005/8/layout/target3"/>
    <dgm:cxn modelId="{CF99C97E-C691-4311-8320-2048E5F539CB}" type="presParOf" srcId="{274E4158-5492-4E1A-9437-CD9F69C21E28}" destId="{8740346A-0231-4C49-A39E-FBF67A6DDB81}" srcOrd="14" destOrd="0" presId="urn:microsoft.com/office/officeart/2005/8/layout/target3"/>
    <dgm:cxn modelId="{21885195-1BA2-4F39-98B9-F8ACC72EEEC1}" type="presParOf" srcId="{274E4158-5492-4E1A-9437-CD9F69C21E28}" destId="{FFFB7062-C89F-4B8A-B0BF-A09325CE8634}" srcOrd="15" destOrd="0" presId="urn:microsoft.com/office/officeart/2005/8/layout/target3"/>
    <dgm:cxn modelId="{9BAFA7B2-5C2E-4436-B595-E4D97428585E}" type="presParOf" srcId="{274E4158-5492-4E1A-9437-CD9F69C21E28}" destId="{FB386E4A-5012-4CE9-AC95-15E5D83F97DE}" srcOrd="16" destOrd="0" presId="urn:microsoft.com/office/officeart/2005/8/layout/target3"/>
    <dgm:cxn modelId="{7A66819E-A4E0-4981-80AB-8DA5575811B2}" type="presParOf" srcId="{274E4158-5492-4E1A-9437-CD9F69C21E28}" destId="{8F21CF33-4785-49BB-8EC4-4525DB882D32}" srcOrd="17" destOrd="0" presId="urn:microsoft.com/office/officeart/2005/8/layout/target3"/>
    <dgm:cxn modelId="{B44EFBF5-088C-484F-9A6C-60AB74E78E36}" type="presParOf" srcId="{274E4158-5492-4E1A-9437-CD9F69C21E28}" destId="{322B9FB0-43DB-4FFD-898E-EA4D0A224DB0}" srcOrd="18" destOrd="0" presId="urn:microsoft.com/office/officeart/2005/8/layout/target3"/>
    <dgm:cxn modelId="{FE27777C-784C-46C0-9AB0-2BE223AEE842}" type="presParOf" srcId="{274E4158-5492-4E1A-9437-CD9F69C21E28}" destId="{D6653742-FFC9-47C7-A1A1-1ED02C0F79E1}" srcOrd="19" destOrd="0" presId="urn:microsoft.com/office/officeart/2005/8/layout/target3"/>
    <dgm:cxn modelId="{858C62B7-7A65-4605-BD8E-EF2033DA8F82}" type="presParOf" srcId="{274E4158-5492-4E1A-9437-CD9F69C21E28}" destId="{22203E2E-A5D7-4060-A818-A99D25CA92B6}" srcOrd="20" destOrd="0" presId="urn:microsoft.com/office/officeart/2005/8/layout/target3"/>
    <dgm:cxn modelId="{1D8E9EC7-F72C-4C23-9813-4FFEBB0A8F5B}" type="presParOf" srcId="{274E4158-5492-4E1A-9437-CD9F69C21E28}" destId="{297F00BE-7F02-47CE-958B-E25D6A00B52E}" srcOrd="21" destOrd="0" presId="urn:microsoft.com/office/officeart/2005/8/layout/target3"/>
    <dgm:cxn modelId="{DEA9EC1D-A06D-43D0-A527-10965B3B33C5}" type="presParOf" srcId="{274E4158-5492-4E1A-9437-CD9F69C21E28}" destId="{71D6FCA8-C69E-4D6D-8167-31A00D8D6C32}" srcOrd="22" destOrd="0" presId="urn:microsoft.com/office/officeart/2005/8/layout/target3"/>
    <dgm:cxn modelId="{31C8C51B-800F-4C66-B404-07F29749E2C4}" type="presParOf" srcId="{274E4158-5492-4E1A-9437-CD9F69C21E28}" destId="{F5F927C1-8C27-4EDB-938F-00D693DB397E}"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D54DBB-2B82-4550-8C05-F1BF67E11C60}" type="doc">
      <dgm:prSet loTypeId="urn:microsoft.com/office/officeart/2005/8/layout/target3" loCatId="list" qsTypeId="urn:microsoft.com/office/officeart/2005/8/quickstyle/simple5" qsCatId="simple" csTypeId="urn:microsoft.com/office/officeart/2005/8/colors/accent1_2" csCatId="accent1" phldr="1"/>
      <dgm:spPr/>
      <dgm:t>
        <a:bodyPr/>
        <a:lstStyle/>
        <a:p>
          <a:endParaRPr lang="es-MX"/>
        </a:p>
      </dgm:t>
    </dgm:pt>
    <dgm:pt modelId="{92C79B50-D18C-4C47-A5A4-478A4CFFEA93}">
      <dgm:prSet phldrT="[Texto]"/>
      <dgm:spPr/>
      <dgm:t>
        <a:bodyPr/>
        <a:lstStyle/>
        <a:p>
          <a:pPr algn="l"/>
          <a:r>
            <a:rPr lang="es-CO" dirty="0"/>
            <a:t>9. Implementar las verificación de listas restrictivas y vinculantes en cumplimiento y observancia a la debida diligencia, en relación con la lucha contra la corrupción, lavado de activos, financiación del terrorismo y proliferación de armas de destrucción masiva</a:t>
          </a:r>
          <a:endParaRPr lang="es-MX" dirty="0"/>
        </a:p>
      </dgm:t>
    </dgm:pt>
    <dgm:pt modelId="{D746E102-EEBA-4DDE-9791-453042D07653}" type="parTrans" cxnId="{B788A230-9613-4CD5-8F3D-31C0790E7298}">
      <dgm:prSet/>
      <dgm:spPr/>
      <dgm:t>
        <a:bodyPr/>
        <a:lstStyle/>
        <a:p>
          <a:endParaRPr lang="es-MX"/>
        </a:p>
      </dgm:t>
    </dgm:pt>
    <dgm:pt modelId="{DB9E20A0-CCEC-4A79-8A32-48894C107962}" type="sibTrans" cxnId="{B788A230-9613-4CD5-8F3D-31C0790E7298}">
      <dgm:prSet/>
      <dgm:spPr/>
      <dgm:t>
        <a:bodyPr/>
        <a:lstStyle/>
        <a:p>
          <a:endParaRPr lang="es-MX"/>
        </a:p>
      </dgm:t>
    </dgm:pt>
    <dgm:pt modelId="{47DF1F8B-F0C8-49BA-8075-FED641A28CCE}">
      <dgm:prSet phldrT="[Texto]"/>
      <dgm:spPr/>
      <dgm:t>
        <a:bodyPr/>
        <a:lstStyle/>
        <a:p>
          <a:pPr marL="0" defTabSz="400050">
            <a:lnSpc>
              <a:spcPct val="90000"/>
            </a:lnSpc>
            <a:spcBef>
              <a:spcPct val="0"/>
            </a:spcBef>
            <a:spcAft>
              <a:spcPct val="35000"/>
            </a:spcAft>
            <a:buNone/>
          </a:pPr>
          <a:endParaRPr lang="es-MX" dirty="0"/>
        </a:p>
      </dgm:t>
    </dgm:pt>
    <dgm:pt modelId="{8882DB0B-A3EA-4D8D-A761-8E2E0789B497}" type="parTrans" cxnId="{F27493CC-F574-4835-B3BC-832FCD188165}">
      <dgm:prSet/>
      <dgm:spPr/>
      <dgm:t>
        <a:bodyPr/>
        <a:lstStyle/>
        <a:p>
          <a:endParaRPr lang="es-MX"/>
        </a:p>
      </dgm:t>
    </dgm:pt>
    <dgm:pt modelId="{9912DE3B-0D5C-4F1A-B02D-9A33408C5FEB}" type="sibTrans" cxnId="{F27493CC-F574-4835-B3BC-832FCD188165}">
      <dgm:prSet/>
      <dgm:spPr/>
      <dgm:t>
        <a:bodyPr/>
        <a:lstStyle/>
        <a:p>
          <a:endParaRPr lang="es-MX"/>
        </a:p>
      </dgm:t>
    </dgm:pt>
    <dgm:pt modelId="{F51FA75D-1E3D-4CFA-B1DB-33ED07A35188}">
      <dgm:prSet phldrT="[Texto]"/>
      <dgm:spPr/>
      <dgm:t>
        <a:bodyPr/>
        <a:lstStyle/>
        <a:p>
          <a:pPr algn="l"/>
          <a:r>
            <a:rPr lang="es-CO" dirty="0"/>
            <a:t>12. Cuadros generales para hacer seguimiento a los planes de mejoramiento que se gestionan a través</a:t>
          </a:r>
          <a:endParaRPr lang="es-MX" dirty="0"/>
        </a:p>
      </dgm:t>
    </dgm:pt>
    <dgm:pt modelId="{9B00C10B-5137-4646-89FA-5B044D98C58D}" type="parTrans" cxnId="{2CA660D9-632A-41EA-822D-9178906F821E}">
      <dgm:prSet/>
      <dgm:spPr/>
      <dgm:t>
        <a:bodyPr/>
        <a:lstStyle/>
        <a:p>
          <a:endParaRPr lang="es-MX"/>
        </a:p>
      </dgm:t>
    </dgm:pt>
    <dgm:pt modelId="{7B79FE0A-EF56-44E4-89F2-5A2963EFCDBB}" type="sibTrans" cxnId="{2CA660D9-632A-41EA-822D-9178906F821E}">
      <dgm:prSet/>
      <dgm:spPr/>
      <dgm:t>
        <a:bodyPr/>
        <a:lstStyle/>
        <a:p>
          <a:endParaRPr lang="es-MX"/>
        </a:p>
      </dgm:t>
    </dgm:pt>
    <dgm:pt modelId="{25D19DCE-3920-4431-9C6A-E38544A3293B}">
      <dgm:prSet phldrT="[Texto]"/>
      <dgm:spPr/>
      <dgm:t>
        <a:bodyPr/>
        <a:lstStyle/>
        <a:p>
          <a:pPr algn="l"/>
          <a:endParaRPr lang="es-MX" dirty="0"/>
        </a:p>
      </dgm:t>
    </dgm:pt>
    <dgm:pt modelId="{2050787A-3D6A-456B-A1A1-C85BF6097F91}" type="parTrans" cxnId="{2166252D-D8F9-4645-B617-089D20054DE8}">
      <dgm:prSet/>
      <dgm:spPr/>
      <dgm:t>
        <a:bodyPr/>
        <a:lstStyle/>
        <a:p>
          <a:endParaRPr lang="es-MX"/>
        </a:p>
      </dgm:t>
    </dgm:pt>
    <dgm:pt modelId="{15DEE41B-144C-40EA-9502-400D915CDA6D}" type="sibTrans" cxnId="{2166252D-D8F9-4645-B617-089D20054DE8}">
      <dgm:prSet/>
      <dgm:spPr/>
      <dgm:t>
        <a:bodyPr/>
        <a:lstStyle/>
        <a:p>
          <a:endParaRPr lang="es-MX"/>
        </a:p>
      </dgm:t>
    </dgm:pt>
    <dgm:pt modelId="{DF416A26-20EA-41E1-ACCA-3E95F154C10B}">
      <dgm:prSet phldrT="[Texto]"/>
      <dgm:spPr/>
      <dgm:t>
        <a:bodyPr/>
        <a:lstStyle/>
        <a:p>
          <a:pPr algn="l"/>
          <a:r>
            <a:rPr lang="es-CO" dirty="0"/>
            <a:t>10. Se insiste sobre la pertinencia sobre la presentación de plan mejoramiento a la evaluación de control interno contable </a:t>
          </a:r>
          <a:endParaRPr lang="es-MX" dirty="0"/>
        </a:p>
      </dgm:t>
    </dgm:pt>
    <dgm:pt modelId="{10D1775D-8FBB-49F4-BCFC-A1790BCCF33C}" type="parTrans" cxnId="{C4FAA7FB-7FCC-42D3-90BC-84C3927BF699}">
      <dgm:prSet/>
      <dgm:spPr/>
      <dgm:t>
        <a:bodyPr/>
        <a:lstStyle/>
        <a:p>
          <a:endParaRPr lang="es-MX"/>
        </a:p>
      </dgm:t>
    </dgm:pt>
    <dgm:pt modelId="{9950BD1C-3039-45DE-A8D3-5D343EF6DD99}" type="sibTrans" cxnId="{C4FAA7FB-7FCC-42D3-90BC-84C3927BF699}">
      <dgm:prSet/>
      <dgm:spPr/>
      <dgm:t>
        <a:bodyPr/>
        <a:lstStyle/>
        <a:p>
          <a:endParaRPr lang="es-MX"/>
        </a:p>
      </dgm:t>
    </dgm:pt>
    <dgm:pt modelId="{8FE3C28D-D2A3-4717-8051-BFF70AD24965}">
      <dgm:prSet phldrT="[Texto]"/>
      <dgm:spPr/>
      <dgm:t>
        <a:bodyPr/>
        <a:lstStyle/>
        <a:p>
          <a:pPr algn="l"/>
          <a:endParaRPr lang="es-MX" dirty="0"/>
        </a:p>
      </dgm:t>
    </dgm:pt>
    <dgm:pt modelId="{AB9D390E-F809-4DE7-8C15-DD5599916D7C}" type="parTrans" cxnId="{E2A7CCD0-FAF6-4507-9990-CC2EF56309B5}">
      <dgm:prSet/>
      <dgm:spPr/>
      <dgm:t>
        <a:bodyPr/>
        <a:lstStyle/>
        <a:p>
          <a:endParaRPr lang="es-MX"/>
        </a:p>
      </dgm:t>
    </dgm:pt>
    <dgm:pt modelId="{796B81BF-16E8-4CAB-831F-8F4E622654B4}" type="sibTrans" cxnId="{E2A7CCD0-FAF6-4507-9990-CC2EF56309B5}">
      <dgm:prSet/>
      <dgm:spPr/>
      <dgm:t>
        <a:bodyPr/>
        <a:lstStyle/>
        <a:p>
          <a:endParaRPr lang="es-MX"/>
        </a:p>
      </dgm:t>
    </dgm:pt>
    <dgm:pt modelId="{5A6E3E04-A0B7-4570-A505-1DE75B22C1C1}">
      <dgm:prSet phldrT="[Texto]"/>
      <dgm:spPr/>
      <dgm:t>
        <a:bodyPr/>
        <a:lstStyle/>
        <a:p>
          <a:pPr algn="l"/>
          <a:r>
            <a:rPr lang="es-CO" dirty="0">
              <a:latin typeface="Verdana" panose="020B0604030504040204" pitchFamily="34" charset="0"/>
            </a:rPr>
            <a:t>15. Hacer exigible desde la Alta Dirección a todo nivel jerárquico la participación (documentada) en el proceso de inducción – reinducción, entrega de cargos ley 951 del2005, archivos de gestión (TDR) y trasferencias documentales y gestión del conocimiento</a:t>
          </a:r>
          <a:endParaRPr lang="es-MX" dirty="0"/>
        </a:p>
      </dgm:t>
    </dgm:pt>
    <dgm:pt modelId="{41C00427-FCB3-425B-8D35-9EAFF6A56288}" type="parTrans" cxnId="{E580CE50-9C67-4DE7-BD3C-FB3EEF774486}">
      <dgm:prSet/>
      <dgm:spPr/>
      <dgm:t>
        <a:bodyPr/>
        <a:lstStyle/>
        <a:p>
          <a:endParaRPr lang="es-MX"/>
        </a:p>
      </dgm:t>
    </dgm:pt>
    <dgm:pt modelId="{6E599D7B-A2DD-43B5-AA51-34569F12420B}" type="sibTrans" cxnId="{E580CE50-9C67-4DE7-BD3C-FB3EEF774486}">
      <dgm:prSet/>
      <dgm:spPr/>
      <dgm:t>
        <a:bodyPr/>
        <a:lstStyle/>
        <a:p>
          <a:endParaRPr lang="es-MX"/>
        </a:p>
      </dgm:t>
    </dgm:pt>
    <dgm:pt modelId="{849B6069-6672-49FC-BFCB-9C8DE347D89D}" type="pres">
      <dgm:prSet presAssocID="{93D54DBB-2B82-4550-8C05-F1BF67E11C60}" presName="Name0" presStyleCnt="0">
        <dgm:presLayoutVars>
          <dgm:chMax val="7"/>
          <dgm:dir/>
          <dgm:animLvl val="lvl"/>
          <dgm:resizeHandles val="exact"/>
        </dgm:presLayoutVars>
      </dgm:prSet>
      <dgm:spPr/>
    </dgm:pt>
    <dgm:pt modelId="{1A71B115-ADC8-422A-A5BD-94C40E61B40E}" type="pres">
      <dgm:prSet presAssocID="{92C79B50-D18C-4C47-A5A4-478A4CFFEA93}" presName="circle1" presStyleLbl="node1" presStyleIdx="0" presStyleCnt="7"/>
      <dgm:spPr/>
    </dgm:pt>
    <dgm:pt modelId="{F488B846-4DE3-4565-ABA5-9EE057E4F34B}" type="pres">
      <dgm:prSet presAssocID="{92C79B50-D18C-4C47-A5A4-478A4CFFEA93}" presName="space" presStyleCnt="0"/>
      <dgm:spPr/>
    </dgm:pt>
    <dgm:pt modelId="{D46B073B-60AF-4E0F-9F32-8DDDD434473D}" type="pres">
      <dgm:prSet presAssocID="{92C79B50-D18C-4C47-A5A4-478A4CFFEA93}" presName="rect1" presStyleLbl="alignAcc1" presStyleIdx="0" presStyleCnt="7"/>
      <dgm:spPr/>
    </dgm:pt>
    <dgm:pt modelId="{8F979539-13DF-474B-B2D5-F61F0F627499}" type="pres">
      <dgm:prSet presAssocID="{DF416A26-20EA-41E1-ACCA-3E95F154C10B}" presName="vertSpace2" presStyleLbl="node1" presStyleIdx="0" presStyleCnt="7"/>
      <dgm:spPr/>
    </dgm:pt>
    <dgm:pt modelId="{F01BCFC1-BA58-4D41-A42D-C0C9C6C7D21D}" type="pres">
      <dgm:prSet presAssocID="{DF416A26-20EA-41E1-ACCA-3E95F154C10B}" presName="circle2" presStyleLbl="node1" presStyleIdx="1" presStyleCnt="7"/>
      <dgm:spPr/>
    </dgm:pt>
    <dgm:pt modelId="{00FE02D1-6A06-4E19-8D9C-D777EC2CC39C}" type="pres">
      <dgm:prSet presAssocID="{DF416A26-20EA-41E1-ACCA-3E95F154C10B}" presName="rect2" presStyleLbl="alignAcc1" presStyleIdx="1" presStyleCnt="7"/>
      <dgm:spPr/>
    </dgm:pt>
    <dgm:pt modelId="{56F851A9-E1C7-4273-B5D0-74DBC1148256}" type="pres">
      <dgm:prSet presAssocID="{47DF1F8B-F0C8-49BA-8075-FED641A28CCE}" presName="vertSpace3" presStyleLbl="node1" presStyleIdx="1" presStyleCnt="7"/>
      <dgm:spPr/>
    </dgm:pt>
    <dgm:pt modelId="{B24E5289-15A6-4138-B9B3-3DDBF325FA36}" type="pres">
      <dgm:prSet presAssocID="{47DF1F8B-F0C8-49BA-8075-FED641A28CCE}" presName="circle3" presStyleLbl="node1" presStyleIdx="2" presStyleCnt="7"/>
      <dgm:spPr/>
    </dgm:pt>
    <dgm:pt modelId="{4E28F776-B4C0-46C4-AC81-10CC4D2E037A}" type="pres">
      <dgm:prSet presAssocID="{47DF1F8B-F0C8-49BA-8075-FED641A28CCE}" presName="rect3" presStyleLbl="alignAcc1" presStyleIdx="2" presStyleCnt="7" custLinFactNeighborX="223"/>
      <dgm:spPr/>
    </dgm:pt>
    <dgm:pt modelId="{9A458A15-D67F-4717-B713-04F48EA011A8}" type="pres">
      <dgm:prSet presAssocID="{F51FA75D-1E3D-4CFA-B1DB-33ED07A35188}" presName="vertSpace4" presStyleLbl="node1" presStyleIdx="2" presStyleCnt="7"/>
      <dgm:spPr/>
    </dgm:pt>
    <dgm:pt modelId="{19BDEBFD-286B-4817-A333-261088B83814}" type="pres">
      <dgm:prSet presAssocID="{F51FA75D-1E3D-4CFA-B1DB-33ED07A35188}" presName="circle4" presStyleLbl="node1" presStyleIdx="3" presStyleCnt="7"/>
      <dgm:spPr/>
    </dgm:pt>
    <dgm:pt modelId="{0FA7B830-7A03-4F52-818B-4BB53E635DBF}" type="pres">
      <dgm:prSet presAssocID="{F51FA75D-1E3D-4CFA-B1DB-33ED07A35188}" presName="rect4" presStyleLbl="alignAcc1" presStyleIdx="3" presStyleCnt="7" custLinFactNeighborX="223"/>
      <dgm:spPr/>
    </dgm:pt>
    <dgm:pt modelId="{EC1A2253-D158-4A8D-8B3A-C546D2AAF289}" type="pres">
      <dgm:prSet presAssocID="{25D19DCE-3920-4431-9C6A-E38544A3293B}" presName="vertSpace5" presStyleLbl="node1" presStyleIdx="3" presStyleCnt="7"/>
      <dgm:spPr/>
    </dgm:pt>
    <dgm:pt modelId="{D8B46851-26EF-4AF0-AFB4-56E4806894DB}" type="pres">
      <dgm:prSet presAssocID="{25D19DCE-3920-4431-9C6A-E38544A3293B}" presName="circle5" presStyleLbl="node1" presStyleIdx="4" presStyleCnt="7"/>
      <dgm:spPr/>
    </dgm:pt>
    <dgm:pt modelId="{4F859628-2F6F-49B2-9162-D1B71B9FB4B6}" type="pres">
      <dgm:prSet presAssocID="{25D19DCE-3920-4431-9C6A-E38544A3293B}" presName="rect5" presStyleLbl="alignAcc1" presStyleIdx="4" presStyleCnt="7"/>
      <dgm:spPr/>
    </dgm:pt>
    <dgm:pt modelId="{FDAA6A45-949D-4266-81C8-D9D30A548E62}" type="pres">
      <dgm:prSet presAssocID="{8FE3C28D-D2A3-4717-8051-BFF70AD24965}" presName="vertSpace6" presStyleLbl="node1" presStyleIdx="4" presStyleCnt="7"/>
      <dgm:spPr/>
    </dgm:pt>
    <dgm:pt modelId="{AA1207B3-A125-4194-B48F-660C87B981B5}" type="pres">
      <dgm:prSet presAssocID="{8FE3C28D-D2A3-4717-8051-BFF70AD24965}" presName="circle6" presStyleLbl="node1" presStyleIdx="5" presStyleCnt="7"/>
      <dgm:spPr/>
    </dgm:pt>
    <dgm:pt modelId="{D3A9581C-8146-4A8C-AB49-0F9193B275BC}" type="pres">
      <dgm:prSet presAssocID="{8FE3C28D-D2A3-4717-8051-BFF70AD24965}" presName="rect6" presStyleLbl="alignAcc1" presStyleIdx="5" presStyleCnt="7"/>
      <dgm:spPr/>
    </dgm:pt>
    <dgm:pt modelId="{2ECF20DC-8F22-4884-A50B-E4AF2A372F2C}" type="pres">
      <dgm:prSet presAssocID="{5A6E3E04-A0B7-4570-A505-1DE75B22C1C1}" presName="vertSpace7" presStyleLbl="node1" presStyleIdx="5" presStyleCnt="7"/>
      <dgm:spPr/>
    </dgm:pt>
    <dgm:pt modelId="{00E7E208-4D5F-4350-B6DF-5DD104A84A53}" type="pres">
      <dgm:prSet presAssocID="{5A6E3E04-A0B7-4570-A505-1DE75B22C1C1}" presName="circle7" presStyleLbl="node1" presStyleIdx="6" presStyleCnt="7"/>
      <dgm:spPr/>
    </dgm:pt>
    <dgm:pt modelId="{35AA8B88-D9A3-4311-BAE3-6812141D5836}" type="pres">
      <dgm:prSet presAssocID="{5A6E3E04-A0B7-4570-A505-1DE75B22C1C1}" presName="rect7" presStyleLbl="alignAcc1" presStyleIdx="6" presStyleCnt="7" custScaleX="100000"/>
      <dgm:spPr/>
    </dgm:pt>
    <dgm:pt modelId="{FEF1E41E-2A83-416E-9E6D-7ED2E3724329}" type="pres">
      <dgm:prSet presAssocID="{92C79B50-D18C-4C47-A5A4-478A4CFFEA93}" presName="rect1ParTxNoCh" presStyleLbl="alignAcc1" presStyleIdx="6" presStyleCnt="7">
        <dgm:presLayoutVars>
          <dgm:chMax val="1"/>
          <dgm:bulletEnabled val="1"/>
        </dgm:presLayoutVars>
      </dgm:prSet>
      <dgm:spPr/>
    </dgm:pt>
    <dgm:pt modelId="{EE494995-5F72-4637-9E0B-B30641FA11CF}" type="pres">
      <dgm:prSet presAssocID="{DF416A26-20EA-41E1-ACCA-3E95F154C10B}" presName="rect2ParTxNoCh" presStyleLbl="alignAcc1" presStyleIdx="6" presStyleCnt="7">
        <dgm:presLayoutVars>
          <dgm:chMax val="1"/>
          <dgm:bulletEnabled val="1"/>
        </dgm:presLayoutVars>
      </dgm:prSet>
      <dgm:spPr/>
    </dgm:pt>
    <dgm:pt modelId="{FFF31893-C95B-4E25-916B-A34074BF461D}" type="pres">
      <dgm:prSet presAssocID="{47DF1F8B-F0C8-49BA-8075-FED641A28CCE}" presName="rect3ParTxNoCh" presStyleLbl="alignAcc1" presStyleIdx="6" presStyleCnt="7">
        <dgm:presLayoutVars>
          <dgm:chMax val="1"/>
          <dgm:bulletEnabled val="1"/>
        </dgm:presLayoutVars>
      </dgm:prSet>
      <dgm:spPr/>
    </dgm:pt>
    <dgm:pt modelId="{EAA81D27-BA53-416E-B772-6E5D251D8E7B}" type="pres">
      <dgm:prSet presAssocID="{F51FA75D-1E3D-4CFA-B1DB-33ED07A35188}" presName="rect4ParTxNoCh" presStyleLbl="alignAcc1" presStyleIdx="6" presStyleCnt="7">
        <dgm:presLayoutVars>
          <dgm:chMax val="1"/>
          <dgm:bulletEnabled val="1"/>
        </dgm:presLayoutVars>
      </dgm:prSet>
      <dgm:spPr/>
    </dgm:pt>
    <dgm:pt modelId="{4F7D6CC2-8266-4557-B5CB-0D6870F6C40A}" type="pres">
      <dgm:prSet presAssocID="{25D19DCE-3920-4431-9C6A-E38544A3293B}" presName="rect5ParTxNoCh" presStyleLbl="alignAcc1" presStyleIdx="6" presStyleCnt="7">
        <dgm:presLayoutVars>
          <dgm:chMax val="1"/>
          <dgm:bulletEnabled val="1"/>
        </dgm:presLayoutVars>
      </dgm:prSet>
      <dgm:spPr/>
    </dgm:pt>
    <dgm:pt modelId="{FF56600A-4C65-4D79-8643-00990CA151AC}" type="pres">
      <dgm:prSet presAssocID="{8FE3C28D-D2A3-4717-8051-BFF70AD24965}" presName="rect6ParTxNoCh" presStyleLbl="alignAcc1" presStyleIdx="6" presStyleCnt="7">
        <dgm:presLayoutVars>
          <dgm:chMax val="1"/>
          <dgm:bulletEnabled val="1"/>
        </dgm:presLayoutVars>
      </dgm:prSet>
      <dgm:spPr/>
    </dgm:pt>
    <dgm:pt modelId="{9576AC63-0132-4712-83BB-6A07BECCE50D}" type="pres">
      <dgm:prSet presAssocID="{5A6E3E04-A0B7-4570-A505-1DE75B22C1C1}" presName="rect7ParTxNoCh" presStyleLbl="alignAcc1" presStyleIdx="6" presStyleCnt="7">
        <dgm:presLayoutVars>
          <dgm:chMax val="1"/>
          <dgm:bulletEnabled val="1"/>
        </dgm:presLayoutVars>
      </dgm:prSet>
      <dgm:spPr/>
    </dgm:pt>
  </dgm:ptLst>
  <dgm:cxnLst>
    <dgm:cxn modelId="{BFC7480C-DB63-4F34-9B03-6942F7D02161}" type="presOf" srcId="{92C79B50-D18C-4C47-A5A4-478A4CFFEA93}" destId="{D46B073B-60AF-4E0F-9F32-8DDDD434473D}" srcOrd="0" destOrd="0" presId="urn:microsoft.com/office/officeart/2005/8/layout/target3"/>
    <dgm:cxn modelId="{E93ACD0C-0BBC-4F72-9438-993CDF65DC31}" type="presOf" srcId="{8FE3C28D-D2A3-4717-8051-BFF70AD24965}" destId="{FF56600A-4C65-4D79-8643-00990CA151AC}" srcOrd="1" destOrd="0" presId="urn:microsoft.com/office/officeart/2005/8/layout/target3"/>
    <dgm:cxn modelId="{C1285120-84AB-4752-925E-0B75D1E7A0EF}" type="presOf" srcId="{93D54DBB-2B82-4550-8C05-F1BF67E11C60}" destId="{849B6069-6672-49FC-BFCB-9C8DE347D89D}" srcOrd="0" destOrd="0" presId="urn:microsoft.com/office/officeart/2005/8/layout/target3"/>
    <dgm:cxn modelId="{F67DC625-946D-4C46-9820-D6B859FB14C4}" type="presOf" srcId="{47DF1F8B-F0C8-49BA-8075-FED641A28CCE}" destId="{FFF31893-C95B-4E25-916B-A34074BF461D}" srcOrd="1" destOrd="0" presId="urn:microsoft.com/office/officeart/2005/8/layout/target3"/>
    <dgm:cxn modelId="{2166252D-D8F9-4645-B617-089D20054DE8}" srcId="{93D54DBB-2B82-4550-8C05-F1BF67E11C60}" destId="{25D19DCE-3920-4431-9C6A-E38544A3293B}" srcOrd="4" destOrd="0" parTransId="{2050787A-3D6A-456B-A1A1-C85BF6097F91}" sibTransId="{15DEE41B-144C-40EA-9502-400D915CDA6D}"/>
    <dgm:cxn modelId="{B03FD82F-C247-4753-865F-A4DAD5A8E17E}" type="presOf" srcId="{5A6E3E04-A0B7-4570-A505-1DE75B22C1C1}" destId="{35AA8B88-D9A3-4311-BAE3-6812141D5836}" srcOrd="0" destOrd="0" presId="urn:microsoft.com/office/officeart/2005/8/layout/target3"/>
    <dgm:cxn modelId="{B788A230-9613-4CD5-8F3D-31C0790E7298}" srcId="{93D54DBB-2B82-4550-8C05-F1BF67E11C60}" destId="{92C79B50-D18C-4C47-A5A4-478A4CFFEA93}" srcOrd="0" destOrd="0" parTransId="{D746E102-EEBA-4DDE-9791-453042D07653}" sibTransId="{DB9E20A0-CCEC-4A79-8A32-48894C107962}"/>
    <dgm:cxn modelId="{87123441-DA7E-4C0C-944D-0AFA3206F5D6}" type="presOf" srcId="{F51FA75D-1E3D-4CFA-B1DB-33ED07A35188}" destId="{EAA81D27-BA53-416E-B772-6E5D251D8E7B}" srcOrd="1" destOrd="0" presId="urn:microsoft.com/office/officeart/2005/8/layout/target3"/>
    <dgm:cxn modelId="{F2D6D241-8684-438A-8AE0-95DBEAB10E3D}" type="presOf" srcId="{25D19DCE-3920-4431-9C6A-E38544A3293B}" destId="{4F859628-2F6F-49B2-9162-D1B71B9FB4B6}" srcOrd="0" destOrd="0" presId="urn:microsoft.com/office/officeart/2005/8/layout/target3"/>
    <dgm:cxn modelId="{F2F2B364-7488-4B81-852E-F970D23F3496}" type="presOf" srcId="{5A6E3E04-A0B7-4570-A505-1DE75B22C1C1}" destId="{9576AC63-0132-4712-83BB-6A07BECCE50D}" srcOrd="1" destOrd="0" presId="urn:microsoft.com/office/officeart/2005/8/layout/target3"/>
    <dgm:cxn modelId="{283E8965-B830-4651-B7DB-98104413DDB7}" type="presOf" srcId="{25D19DCE-3920-4431-9C6A-E38544A3293B}" destId="{4F7D6CC2-8266-4557-B5CB-0D6870F6C40A}" srcOrd="1" destOrd="0" presId="urn:microsoft.com/office/officeart/2005/8/layout/target3"/>
    <dgm:cxn modelId="{82B7F14B-C697-4BA1-B6E9-DA1BCCBCA566}" type="presOf" srcId="{DF416A26-20EA-41E1-ACCA-3E95F154C10B}" destId="{00FE02D1-6A06-4E19-8D9C-D777EC2CC39C}" srcOrd="0" destOrd="0" presId="urn:microsoft.com/office/officeart/2005/8/layout/target3"/>
    <dgm:cxn modelId="{E580CE50-9C67-4DE7-BD3C-FB3EEF774486}" srcId="{93D54DBB-2B82-4550-8C05-F1BF67E11C60}" destId="{5A6E3E04-A0B7-4570-A505-1DE75B22C1C1}" srcOrd="6" destOrd="0" parTransId="{41C00427-FCB3-425B-8D35-9EAFF6A56288}" sibTransId="{6E599D7B-A2DD-43B5-AA51-34569F12420B}"/>
    <dgm:cxn modelId="{638A5954-765A-417C-A940-5C29DB0A9114}" type="presOf" srcId="{47DF1F8B-F0C8-49BA-8075-FED641A28CCE}" destId="{4E28F776-B4C0-46C4-AC81-10CC4D2E037A}" srcOrd="0" destOrd="0" presId="urn:microsoft.com/office/officeart/2005/8/layout/target3"/>
    <dgm:cxn modelId="{23E4097A-ED71-4C7F-BF27-FBF4EF546BE4}" type="presOf" srcId="{92C79B50-D18C-4C47-A5A4-478A4CFFEA93}" destId="{FEF1E41E-2A83-416E-9E6D-7ED2E3724329}" srcOrd="1" destOrd="0" presId="urn:microsoft.com/office/officeart/2005/8/layout/target3"/>
    <dgm:cxn modelId="{72BC368B-23F8-4CD4-9395-C6E70DB7301F}" type="presOf" srcId="{8FE3C28D-D2A3-4717-8051-BFF70AD24965}" destId="{D3A9581C-8146-4A8C-AB49-0F9193B275BC}" srcOrd="0" destOrd="0" presId="urn:microsoft.com/office/officeart/2005/8/layout/target3"/>
    <dgm:cxn modelId="{F27493CC-F574-4835-B3BC-832FCD188165}" srcId="{93D54DBB-2B82-4550-8C05-F1BF67E11C60}" destId="{47DF1F8B-F0C8-49BA-8075-FED641A28CCE}" srcOrd="2" destOrd="0" parTransId="{8882DB0B-A3EA-4D8D-A761-8E2E0789B497}" sibTransId="{9912DE3B-0D5C-4F1A-B02D-9A33408C5FEB}"/>
    <dgm:cxn modelId="{E2A7CCD0-FAF6-4507-9990-CC2EF56309B5}" srcId="{93D54DBB-2B82-4550-8C05-F1BF67E11C60}" destId="{8FE3C28D-D2A3-4717-8051-BFF70AD24965}" srcOrd="5" destOrd="0" parTransId="{AB9D390E-F809-4DE7-8C15-DD5599916D7C}" sibTransId="{796B81BF-16E8-4CAB-831F-8F4E622654B4}"/>
    <dgm:cxn modelId="{2CA660D9-632A-41EA-822D-9178906F821E}" srcId="{93D54DBB-2B82-4550-8C05-F1BF67E11C60}" destId="{F51FA75D-1E3D-4CFA-B1DB-33ED07A35188}" srcOrd="3" destOrd="0" parTransId="{9B00C10B-5137-4646-89FA-5B044D98C58D}" sibTransId="{7B79FE0A-EF56-44E4-89F2-5A2963EFCDBB}"/>
    <dgm:cxn modelId="{5D5CF3FA-E7BE-4F2D-A8A0-8F3E260880A4}" type="presOf" srcId="{F51FA75D-1E3D-4CFA-B1DB-33ED07A35188}" destId="{0FA7B830-7A03-4F52-818B-4BB53E635DBF}" srcOrd="0" destOrd="0" presId="urn:microsoft.com/office/officeart/2005/8/layout/target3"/>
    <dgm:cxn modelId="{C4FAA7FB-7FCC-42D3-90BC-84C3927BF699}" srcId="{93D54DBB-2B82-4550-8C05-F1BF67E11C60}" destId="{DF416A26-20EA-41E1-ACCA-3E95F154C10B}" srcOrd="1" destOrd="0" parTransId="{10D1775D-8FBB-49F4-BCFC-A1790BCCF33C}" sibTransId="{9950BD1C-3039-45DE-A8D3-5D343EF6DD99}"/>
    <dgm:cxn modelId="{5F034EFC-1B1D-42E1-94E3-06F70684C1E3}" type="presOf" srcId="{DF416A26-20EA-41E1-ACCA-3E95F154C10B}" destId="{EE494995-5F72-4637-9E0B-B30641FA11CF}" srcOrd="1" destOrd="0" presId="urn:microsoft.com/office/officeart/2005/8/layout/target3"/>
    <dgm:cxn modelId="{18568641-A721-440B-A838-9F35C9757C6A}" type="presParOf" srcId="{849B6069-6672-49FC-BFCB-9C8DE347D89D}" destId="{1A71B115-ADC8-422A-A5BD-94C40E61B40E}" srcOrd="0" destOrd="0" presId="urn:microsoft.com/office/officeart/2005/8/layout/target3"/>
    <dgm:cxn modelId="{50F4E02A-109D-47DB-8F69-900992AD47AA}" type="presParOf" srcId="{849B6069-6672-49FC-BFCB-9C8DE347D89D}" destId="{F488B846-4DE3-4565-ABA5-9EE057E4F34B}" srcOrd="1" destOrd="0" presId="urn:microsoft.com/office/officeart/2005/8/layout/target3"/>
    <dgm:cxn modelId="{1BAD47C2-DD6C-4C09-ACEB-23DE842E0BFC}" type="presParOf" srcId="{849B6069-6672-49FC-BFCB-9C8DE347D89D}" destId="{D46B073B-60AF-4E0F-9F32-8DDDD434473D}" srcOrd="2" destOrd="0" presId="urn:microsoft.com/office/officeart/2005/8/layout/target3"/>
    <dgm:cxn modelId="{B9A0DFAD-6BE8-42FD-BB6D-4B11E12C8875}" type="presParOf" srcId="{849B6069-6672-49FC-BFCB-9C8DE347D89D}" destId="{8F979539-13DF-474B-B2D5-F61F0F627499}" srcOrd="3" destOrd="0" presId="urn:microsoft.com/office/officeart/2005/8/layout/target3"/>
    <dgm:cxn modelId="{E3E86643-50D6-4A40-82F6-DC9CDCBA01A4}" type="presParOf" srcId="{849B6069-6672-49FC-BFCB-9C8DE347D89D}" destId="{F01BCFC1-BA58-4D41-A42D-C0C9C6C7D21D}" srcOrd="4" destOrd="0" presId="urn:microsoft.com/office/officeart/2005/8/layout/target3"/>
    <dgm:cxn modelId="{840C25DC-8FC3-4401-AE52-5E28F2D988B8}" type="presParOf" srcId="{849B6069-6672-49FC-BFCB-9C8DE347D89D}" destId="{00FE02D1-6A06-4E19-8D9C-D777EC2CC39C}" srcOrd="5" destOrd="0" presId="urn:microsoft.com/office/officeart/2005/8/layout/target3"/>
    <dgm:cxn modelId="{0F8C82DB-1368-4B75-A593-827B9389E059}" type="presParOf" srcId="{849B6069-6672-49FC-BFCB-9C8DE347D89D}" destId="{56F851A9-E1C7-4273-B5D0-74DBC1148256}" srcOrd="6" destOrd="0" presId="urn:microsoft.com/office/officeart/2005/8/layout/target3"/>
    <dgm:cxn modelId="{E57D7BEA-A586-4352-8E42-50D2B2344624}" type="presParOf" srcId="{849B6069-6672-49FC-BFCB-9C8DE347D89D}" destId="{B24E5289-15A6-4138-B9B3-3DDBF325FA36}" srcOrd="7" destOrd="0" presId="urn:microsoft.com/office/officeart/2005/8/layout/target3"/>
    <dgm:cxn modelId="{62ABF001-E1A4-4CA7-8B91-0AB6359F283E}" type="presParOf" srcId="{849B6069-6672-49FC-BFCB-9C8DE347D89D}" destId="{4E28F776-B4C0-46C4-AC81-10CC4D2E037A}" srcOrd="8" destOrd="0" presId="urn:microsoft.com/office/officeart/2005/8/layout/target3"/>
    <dgm:cxn modelId="{E6FD5348-CCD7-4778-B316-7206C886CCEC}" type="presParOf" srcId="{849B6069-6672-49FC-BFCB-9C8DE347D89D}" destId="{9A458A15-D67F-4717-B713-04F48EA011A8}" srcOrd="9" destOrd="0" presId="urn:microsoft.com/office/officeart/2005/8/layout/target3"/>
    <dgm:cxn modelId="{AE4FE5C0-577F-4575-8021-A139D7AF63F8}" type="presParOf" srcId="{849B6069-6672-49FC-BFCB-9C8DE347D89D}" destId="{19BDEBFD-286B-4817-A333-261088B83814}" srcOrd="10" destOrd="0" presId="urn:microsoft.com/office/officeart/2005/8/layout/target3"/>
    <dgm:cxn modelId="{ECD1CB5B-8DE3-482A-B84F-1D88E0FA8DD1}" type="presParOf" srcId="{849B6069-6672-49FC-BFCB-9C8DE347D89D}" destId="{0FA7B830-7A03-4F52-818B-4BB53E635DBF}" srcOrd="11" destOrd="0" presId="urn:microsoft.com/office/officeart/2005/8/layout/target3"/>
    <dgm:cxn modelId="{D277B527-4F79-4B96-817A-2A9B042B1795}" type="presParOf" srcId="{849B6069-6672-49FC-BFCB-9C8DE347D89D}" destId="{EC1A2253-D158-4A8D-8B3A-C546D2AAF289}" srcOrd="12" destOrd="0" presId="urn:microsoft.com/office/officeart/2005/8/layout/target3"/>
    <dgm:cxn modelId="{4B939A41-38EA-4BF8-865B-C137C1D7B38F}" type="presParOf" srcId="{849B6069-6672-49FC-BFCB-9C8DE347D89D}" destId="{D8B46851-26EF-4AF0-AFB4-56E4806894DB}" srcOrd="13" destOrd="0" presId="urn:microsoft.com/office/officeart/2005/8/layout/target3"/>
    <dgm:cxn modelId="{0AB8F406-FB6B-471E-8713-C011A7692AE8}" type="presParOf" srcId="{849B6069-6672-49FC-BFCB-9C8DE347D89D}" destId="{4F859628-2F6F-49B2-9162-D1B71B9FB4B6}" srcOrd="14" destOrd="0" presId="urn:microsoft.com/office/officeart/2005/8/layout/target3"/>
    <dgm:cxn modelId="{D8C334D4-A202-481C-A2C2-15F2523E6EBA}" type="presParOf" srcId="{849B6069-6672-49FC-BFCB-9C8DE347D89D}" destId="{FDAA6A45-949D-4266-81C8-D9D30A548E62}" srcOrd="15" destOrd="0" presId="urn:microsoft.com/office/officeart/2005/8/layout/target3"/>
    <dgm:cxn modelId="{E46DAB96-BF71-4AD6-ADB7-65DA84F7552C}" type="presParOf" srcId="{849B6069-6672-49FC-BFCB-9C8DE347D89D}" destId="{AA1207B3-A125-4194-B48F-660C87B981B5}" srcOrd="16" destOrd="0" presId="urn:microsoft.com/office/officeart/2005/8/layout/target3"/>
    <dgm:cxn modelId="{AA9CCC97-2030-4622-BE59-EB25EA101151}" type="presParOf" srcId="{849B6069-6672-49FC-BFCB-9C8DE347D89D}" destId="{D3A9581C-8146-4A8C-AB49-0F9193B275BC}" srcOrd="17" destOrd="0" presId="urn:microsoft.com/office/officeart/2005/8/layout/target3"/>
    <dgm:cxn modelId="{20472F67-C0E3-4F4F-B5A3-8FFDB8A8D99B}" type="presParOf" srcId="{849B6069-6672-49FC-BFCB-9C8DE347D89D}" destId="{2ECF20DC-8F22-4884-A50B-E4AF2A372F2C}" srcOrd="18" destOrd="0" presId="urn:microsoft.com/office/officeart/2005/8/layout/target3"/>
    <dgm:cxn modelId="{F8A6EF47-0CBC-4718-931D-4C0E3C22D0F2}" type="presParOf" srcId="{849B6069-6672-49FC-BFCB-9C8DE347D89D}" destId="{00E7E208-4D5F-4350-B6DF-5DD104A84A53}" srcOrd="19" destOrd="0" presId="urn:microsoft.com/office/officeart/2005/8/layout/target3"/>
    <dgm:cxn modelId="{2CFF1B8C-E33C-4611-B5C6-4C753415986A}" type="presParOf" srcId="{849B6069-6672-49FC-BFCB-9C8DE347D89D}" destId="{35AA8B88-D9A3-4311-BAE3-6812141D5836}" srcOrd="20" destOrd="0" presId="urn:microsoft.com/office/officeart/2005/8/layout/target3"/>
    <dgm:cxn modelId="{ABF7903C-6BCB-4844-8169-6ABD7B5647F9}" type="presParOf" srcId="{849B6069-6672-49FC-BFCB-9C8DE347D89D}" destId="{FEF1E41E-2A83-416E-9E6D-7ED2E3724329}" srcOrd="21" destOrd="0" presId="urn:microsoft.com/office/officeart/2005/8/layout/target3"/>
    <dgm:cxn modelId="{F64AA686-548E-464D-A797-B5333336543E}" type="presParOf" srcId="{849B6069-6672-49FC-BFCB-9C8DE347D89D}" destId="{EE494995-5F72-4637-9E0B-B30641FA11CF}" srcOrd="22" destOrd="0" presId="urn:microsoft.com/office/officeart/2005/8/layout/target3"/>
    <dgm:cxn modelId="{E9C01231-70F1-4089-A94E-C66CC7B21ADE}" type="presParOf" srcId="{849B6069-6672-49FC-BFCB-9C8DE347D89D}" destId="{FFF31893-C95B-4E25-916B-A34074BF461D}" srcOrd="23" destOrd="0" presId="urn:microsoft.com/office/officeart/2005/8/layout/target3"/>
    <dgm:cxn modelId="{10FF3A35-E4FC-41A6-8E7B-13D302C3B944}" type="presParOf" srcId="{849B6069-6672-49FC-BFCB-9C8DE347D89D}" destId="{EAA81D27-BA53-416E-B772-6E5D251D8E7B}" srcOrd="24" destOrd="0" presId="urn:microsoft.com/office/officeart/2005/8/layout/target3"/>
    <dgm:cxn modelId="{4DFC7B36-0928-4B39-9EAE-5598D5EF21F7}" type="presParOf" srcId="{849B6069-6672-49FC-BFCB-9C8DE347D89D}" destId="{4F7D6CC2-8266-4557-B5CB-0D6870F6C40A}" srcOrd="25" destOrd="0" presId="urn:microsoft.com/office/officeart/2005/8/layout/target3"/>
    <dgm:cxn modelId="{0881E010-DEF0-4137-AB8D-CC22616D822C}" type="presParOf" srcId="{849B6069-6672-49FC-BFCB-9C8DE347D89D}" destId="{FF56600A-4C65-4D79-8643-00990CA151AC}" srcOrd="26" destOrd="0" presId="urn:microsoft.com/office/officeart/2005/8/layout/target3"/>
    <dgm:cxn modelId="{594B9EDE-15E6-441E-9EF0-B58528A09314}" type="presParOf" srcId="{849B6069-6672-49FC-BFCB-9C8DE347D89D}" destId="{9576AC63-0132-4712-83BB-6A07BECCE50D}"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D40CE0-B578-456A-BA29-D0D8194616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ABA76EAC-D2B7-44C4-B225-317E7C13B589}">
      <dgm:prSet phldrT="[Texto]"/>
      <dgm:spPr/>
      <dgm:t>
        <a:bodyPr/>
        <a:lstStyle/>
        <a:p>
          <a:r>
            <a:rPr lang="es-CO" b="1" dirty="0"/>
            <a:t>PLAN DE MEJORAMIENTO AUDITORÍAS INTERNAS</a:t>
          </a:r>
          <a:endParaRPr lang="es-MX" b="1" dirty="0"/>
        </a:p>
      </dgm:t>
    </dgm:pt>
    <dgm:pt modelId="{D9EE5E0E-5DAA-4869-A9F9-320FA5E4F06D}" type="parTrans" cxnId="{56D94D81-3BE9-4E0F-8BE4-C57AA6CF0D92}">
      <dgm:prSet/>
      <dgm:spPr/>
      <dgm:t>
        <a:bodyPr/>
        <a:lstStyle/>
        <a:p>
          <a:endParaRPr lang="es-MX"/>
        </a:p>
      </dgm:t>
    </dgm:pt>
    <dgm:pt modelId="{3436C6DB-CB19-4473-B646-49520444E2EB}" type="sibTrans" cxnId="{56D94D81-3BE9-4E0F-8BE4-C57AA6CF0D92}">
      <dgm:prSet/>
      <dgm:spPr/>
      <dgm:t>
        <a:bodyPr/>
        <a:lstStyle/>
        <a:p>
          <a:endParaRPr lang="es-MX"/>
        </a:p>
      </dgm:t>
    </dgm:pt>
    <dgm:pt modelId="{534E467B-27C7-420C-95B1-CAF215155C4E}">
      <dgm:prSet phldrT="[Texto]"/>
      <dgm:spPr/>
      <dgm:t>
        <a:bodyPr/>
        <a:lstStyle/>
        <a:p>
          <a:pPr algn="just"/>
          <a:r>
            <a:rPr lang="es-CO" dirty="0"/>
            <a:t>En virtud de la auditoría de liquidación de nómina realizada durante el primer semestre de 2025, se formuló plan de mejoramiento por parte de la entidad para gestionar los riesgos que se identificaron en la formulación de los 9 hallazgos identificados en dicha auditoría, el cual se encuentra bajo seguimiento de Control Interno.</a:t>
          </a:r>
          <a:endParaRPr lang="es-MX" dirty="0"/>
        </a:p>
      </dgm:t>
    </dgm:pt>
    <dgm:pt modelId="{825DDAEE-519E-4318-9297-0516A117CB10}" type="parTrans" cxnId="{2D464B87-FD25-4E47-B319-1E6676991C9F}">
      <dgm:prSet/>
      <dgm:spPr/>
      <dgm:t>
        <a:bodyPr/>
        <a:lstStyle/>
        <a:p>
          <a:endParaRPr lang="es-MX"/>
        </a:p>
      </dgm:t>
    </dgm:pt>
    <dgm:pt modelId="{6B5D18F3-123D-4B00-90F7-25427E567039}" type="sibTrans" cxnId="{2D464B87-FD25-4E47-B319-1E6676991C9F}">
      <dgm:prSet/>
      <dgm:spPr/>
      <dgm:t>
        <a:bodyPr/>
        <a:lstStyle/>
        <a:p>
          <a:endParaRPr lang="es-MX"/>
        </a:p>
      </dgm:t>
    </dgm:pt>
    <dgm:pt modelId="{0CC3E916-FA7B-47D5-BFF1-B025CDF205C5}">
      <dgm:prSet phldrT="[Texto]" custT="1"/>
      <dgm:spPr/>
      <dgm:t>
        <a:bodyPr/>
        <a:lstStyle/>
        <a:p>
          <a:r>
            <a:rPr lang="es-CO" sz="1300" b="1" dirty="0"/>
            <a:t>PLAN DE MEJORAMIENTO AUDITORÍAS EXTERNAS</a:t>
          </a:r>
        </a:p>
        <a:p>
          <a:r>
            <a:rPr lang="es-CO" sz="900" dirty="0"/>
            <a:t>VISITA DE VIGILANCIA y CONTROL</a:t>
          </a:r>
        </a:p>
        <a:p>
          <a:r>
            <a:rPr lang="es-CO" sz="900" dirty="0"/>
            <a:t>ARCHIVO GENERAL DE LA NACIÓN</a:t>
          </a:r>
          <a:endParaRPr lang="es-MX" sz="900" dirty="0"/>
        </a:p>
      </dgm:t>
    </dgm:pt>
    <dgm:pt modelId="{2B7AF594-62BF-4C25-896D-89E27838E162}" type="parTrans" cxnId="{839E7108-D836-4329-A149-FC811C5F4771}">
      <dgm:prSet/>
      <dgm:spPr/>
      <dgm:t>
        <a:bodyPr/>
        <a:lstStyle/>
        <a:p>
          <a:endParaRPr lang="es-MX"/>
        </a:p>
      </dgm:t>
    </dgm:pt>
    <dgm:pt modelId="{CCEB2E5E-7A78-4211-8313-CE164D620281}" type="sibTrans" cxnId="{839E7108-D836-4329-A149-FC811C5F4771}">
      <dgm:prSet/>
      <dgm:spPr/>
      <dgm:t>
        <a:bodyPr/>
        <a:lstStyle/>
        <a:p>
          <a:endParaRPr lang="es-MX"/>
        </a:p>
      </dgm:t>
    </dgm:pt>
    <dgm:pt modelId="{722C4699-0EEB-4642-A97F-6922B1FB4BC6}">
      <dgm:prSet phldrT="[Texto]"/>
      <dgm:spPr/>
      <dgm:t>
        <a:bodyPr/>
        <a:lstStyle/>
        <a:p>
          <a:pPr algn="just"/>
          <a:r>
            <a:rPr lang="es-CO" dirty="0"/>
            <a:t>La entidad se encuentra en proceso de gestión de plan de mejoramiento producto de los 8 hallazgos detectados en la visita de y vigilancia y control del AGN, para lo cual la entidad formuló 29 acciones y a la fecha Control Interno evidenció el cumplimiento de las acciones de mejora programadas al corte de junio 2025</a:t>
          </a:r>
          <a:endParaRPr lang="es-MX" dirty="0"/>
        </a:p>
      </dgm:t>
    </dgm:pt>
    <dgm:pt modelId="{217D0822-D3CB-4635-A238-CC21768CCC99}" type="parTrans" cxnId="{2233DFF2-4E49-4C8B-AE9F-5F51C70ABC42}">
      <dgm:prSet/>
      <dgm:spPr/>
      <dgm:t>
        <a:bodyPr/>
        <a:lstStyle/>
        <a:p>
          <a:endParaRPr lang="es-MX"/>
        </a:p>
      </dgm:t>
    </dgm:pt>
    <dgm:pt modelId="{139EBF64-4C6E-4FFC-8F53-E956337F369C}" type="sibTrans" cxnId="{2233DFF2-4E49-4C8B-AE9F-5F51C70ABC42}">
      <dgm:prSet/>
      <dgm:spPr/>
      <dgm:t>
        <a:bodyPr/>
        <a:lstStyle/>
        <a:p>
          <a:endParaRPr lang="es-MX"/>
        </a:p>
      </dgm:t>
    </dgm:pt>
    <dgm:pt modelId="{8DED4E6C-1311-45D7-83EC-737D62FD2AF6}">
      <dgm:prSet custT="1"/>
      <dgm:spPr/>
      <dgm:t>
        <a:bodyPr/>
        <a:lstStyle/>
        <a:p>
          <a:r>
            <a:rPr lang="es-CO" sz="1300" b="1" dirty="0"/>
            <a:t>PLAN DE MEJORAMIENTO AUDITORÍAS EXTERNAS</a:t>
          </a:r>
        </a:p>
        <a:p>
          <a:r>
            <a:rPr lang="es-CO" sz="1000" dirty="0"/>
            <a:t>CONTRALORÍA GENERAL DE LA REPÚBLICA VIGENCIA 2023</a:t>
          </a:r>
          <a:endParaRPr lang="es-MX" sz="1000" dirty="0"/>
        </a:p>
      </dgm:t>
    </dgm:pt>
    <dgm:pt modelId="{64DF2B8D-1418-41AE-A0CD-CD9CEF18C8C2}" type="parTrans" cxnId="{5C756F1A-2657-4BBF-B2B8-0DF82F6FCF39}">
      <dgm:prSet/>
      <dgm:spPr/>
      <dgm:t>
        <a:bodyPr/>
        <a:lstStyle/>
        <a:p>
          <a:endParaRPr lang="es-MX"/>
        </a:p>
      </dgm:t>
    </dgm:pt>
    <dgm:pt modelId="{832EDAA3-8E42-4DE2-9F2C-FD18FD65CCB0}" type="sibTrans" cxnId="{5C756F1A-2657-4BBF-B2B8-0DF82F6FCF39}">
      <dgm:prSet/>
      <dgm:spPr/>
      <dgm:t>
        <a:bodyPr/>
        <a:lstStyle/>
        <a:p>
          <a:endParaRPr lang="es-MX"/>
        </a:p>
      </dgm:t>
    </dgm:pt>
    <dgm:pt modelId="{0E45E453-752D-4C27-9183-B371CA77965F}">
      <dgm:prSet/>
      <dgm:spPr/>
      <dgm:t>
        <a:bodyPr/>
        <a:lstStyle/>
        <a:p>
          <a:pPr algn="just"/>
          <a:r>
            <a:rPr lang="es-CO" dirty="0"/>
            <a:t>De los 15 hallazgos formulados la ANCP –CCE, con el acompañamiento permanente de Control Interno, logró desvirtuar y/o subsanar el 100%, por lo cual a la fecha se encuentra cerrado el plan de mejoramiento, producto de la auditoría realizada por la CGR a la entidad sobre la vigencia 2023 en el año 2024.</a:t>
          </a:r>
          <a:endParaRPr lang="es-MX" dirty="0"/>
        </a:p>
      </dgm:t>
    </dgm:pt>
    <dgm:pt modelId="{2D9930C2-C34F-4D97-857B-34BE7894F8C6}" type="parTrans" cxnId="{B0B24604-88F3-4A30-AAFE-FDC28D72A6A4}">
      <dgm:prSet/>
      <dgm:spPr/>
      <dgm:t>
        <a:bodyPr/>
        <a:lstStyle/>
        <a:p>
          <a:endParaRPr lang="es-MX"/>
        </a:p>
      </dgm:t>
    </dgm:pt>
    <dgm:pt modelId="{A870A2A2-A530-4009-974F-600EED849AF0}" type="sibTrans" cxnId="{B0B24604-88F3-4A30-AAFE-FDC28D72A6A4}">
      <dgm:prSet/>
      <dgm:spPr/>
      <dgm:t>
        <a:bodyPr/>
        <a:lstStyle/>
        <a:p>
          <a:endParaRPr lang="es-MX"/>
        </a:p>
      </dgm:t>
    </dgm:pt>
    <dgm:pt modelId="{B1B36662-3173-4165-B2F0-793577BD99E9}">
      <dgm:prSet/>
      <dgm:spPr/>
      <dgm:t>
        <a:bodyPr/>
        <a:lstStyle/>
        <a:p>
          <a:pPr algn="l"/>
          <a:endParaRPr lang="es-MX" dirty="0"/>
        </a:p>
      </dgm:t>
    </dgm:pt>
    <dgm:pt modelId="{71E37E09-48DF-45D2-9304-6C5F92B55239}" type="parTrans" cxnId="{F2359EA0-2977-4B69-9D96-ECE2CFC5DDEB}">
      <dgm:prSet/>
      <dgm:spPr/>
      <dgm:t>
        <a:bodyPr/>
        <a:lstStyle/>
        <a:p>
          <a:endParaRPr lang="es-MX"/>
        </a:p>
      </dgm:t>
    </dgm:pt>
    <dgm:pt modelId="{EA451518-0A99-42AB-A9AB-F27FF720036E}" type="sibTrans" cxnId="{F2359EA0-2977-4B69-9D96-ECE2CFC5DDEB}">
      <dgm:prSet/>
      <dgm:spPr/>
      <dgm:t>
        <a:bodyPr/>
        <a:lstStyle/>
        <a:p>
          <a:endParaRPr lang="es-MX"/>
        </a:p>
      </dgm:t>
    </dgm:pt>
    <dgm:pt modelId="{0142C7B2-AB68-4146-94FC-D3D9EBAB40B5}" type="pres">
      <dgm:prSet presAssocID="{3ED40CE0-B578-456A-BA29-D0D819461657}" presName="Name0" presStyleCnt="0">
        <dgm:presLayoutVars>
          <dgm:dir/>
          <dgm:animLvl val="lvl"/>
          <dgm:resizeHandles val="exact"/>
        </dgm:presLayoutVars>
      </dgm:prSet>
      <dgm:spPr/>
    </dgm:pt>
    <dgm:pt modelId="{2B632CDD-66DB-4334-AD63-DD18C3DEB425}" type="pres">
      <dgm:prSet presAssocID="{ABA76EAC-D2B7-44C4-B225-317E7C13B589}" presName="composite" presStyleCnt="0"/>
      <dgm:spPr/>
    </dgm:pt>
    <dgm:pt modelId="{5E84A5BF-0F5D-435F-9E38-25C6E5526C3E}" type="pres">
      <dgm:prSet presAssocID="{ABA76EAC-D2B7-44C4-B225-317E7C13B589}" presName="parTx" presStyleLbl="alignNode1" presStyleIdx="0" presStyleCnt="3">
        <dgm:presLayoutVars>
          <dgm:chMax val="0"/>
          <dgm:chPref val="0"/>
          <dgm:bulletEnabled val="1"/>
        </dgm:presLayoutVars>
      </dgm:prSet>
      <dgm:spPr/>
    </dgm:pt>
    <dgm:pt modelId="{4EF69C2A-6C2A-4E77-ABF3-0FB387686778}" type="pres">
      <dgm:prSet presAssocID="{ABA76EAC-D2B7-44C4-B225-317E7C13B589}" presName="desTx" presStyleLbl="alignAccFollowNode1" presStyleIdx="0" presStyleCnt="3">
        <dgm:presLayoutVars>
          <dgm:bulletEnabled val="1"/>
        </dgm:presLayoutVars>
      </dgm:prSet>
      <dgm:spPr/>
    </dgm:pt>
    <dgm:pt modelId="{49A58134-D0DC-4F5E-93F7-D9DFBC31E900}" type="pres">
      <dgm:prSet presAssocID="{3436C6DB-CB19-4473-B646-49520444E2EB}" presName="space" presStyleCnt="0"/>
      <dgm:spPr/>
    </dgm:pt>
    <dgm:pt modelId="{87AE6E54-A2EB-435A-8225-425877280242}" type="pres">
      <dgm:prSet presAssocID="{8DED4E6C-1311-45D7-83EC-737D62FD2AF6}" presName="composite" presStyleCnt="0"/>
      <dgm:spPr/>
    </dgm:pt>
    <dgm:pt modelId="{1B8933D9-B567-4D9F-BF88-1894A3B872D3}" type="pres">
      <dgm:prSet presAssocID="{8DED4E6C-1311-45D7-83EC-737D62FD2AF6}" presName="parTx" presStyleLbl="alignNode1" presStyleIdx="1" presStyleCnt="3">
        <dgm:presLayoutVars>
          <dgm:chMax val="0"/>
          <dgm:chPref val="0"/>
          <dgm:bulletEnabled val="1"/>
        </dgm:presLayoutVars>
      </dgm:prSet>
      <dgm:spPr/>
    </dgm:pt>
    <dgm:pt modelId="{35B1B1B6-4020-41E0-91F6-15C3E0910723}" type="pres">
      <dgm:prSet presAssocID="{8DED4E6C-1311-45D7-83EC-737D62FD2AF6}" presName="desTx" presStyleLbl="alignAccFollowNode1" presStyleIdx="1" presStyleCnt="3">
        <dgm:presLayoutVars>
          <dgm:bulletEnabled val="1"/>
        </dgm:presLayoutVars>
      </dgm:prSet>
      <dgm:spPr/>
    </dgm:pt>
    <dgm:pt modelId="{53E85F02-4296-47E5-A611-CF5C1D851E57}" type="pres">
      <dgm:prSet presAssocID="{832EDAA3-8E42-4DE2-9F2C-FD18FD65CCB0}" presName="space" presStyleCnt="0"/>
      <dgm:spPr/>
    </dgm:pt>
    <dgm:pt modelId="{27BE0C8B-6053-4F54-863D-972C60550712}" type="pres">
      <dgm:prSet presAssocID="{0CC3E916-FA7B-47D5-BFF1-B025CDF205C5}" presName="composite" presStyleCnt="0"/>
      <dgm:spPr/>
    </dgm:pt>
    <dgm:pt modelId="{E98377FE-D47B-4C65-A52C-40711F493289}" type="pres">
      <dgm:prSet presAssocID="{0CC3E916-FA7B-47D5-BFF1-B025CDF205C5}" presName="parTx" presStyleLbl="alignNode1" presStyleIdx="2" presStyleCnt="3">
        <dgm:presLayoutVars>
          <dgm:chMax val="0"/>
          <dgm:chPref val="0"/>
          <dgm:bulletEnabled val="1"/>
        </dgm:presLayoutVars>
      </dgm:prSet>
      <dgm:spPr/>
    </dgm:pt>
    <dgm:pt modelId="{276D8995-CC1E-4442-8B41-F72E5CEC726C}" type="pres">
      <dgm:prSet presAssocID="{0CC3E916-FA7B-47D5-BFF1-B025CDF205C5}" presName="desTx" presStyleLbl="alignAccFollowNode1" presStyleIdx="2" presStyleCnt="3">
        <dgm:presLayoutVars>
          <dgm:bulletEnabled val="1"/>
        </dgm:presLayoutVars>
      </dgm:prSet>
      <dgm:spPr/>
    </dgm:pt>
  </dgm:ptLst>
  <dgm:cxnLst>
    <dgm:cxn modelId="{B0B24604-88F3-4A30-AAFE-FDC28D72A6A4}" srcId="{8DED4E6C-1311-45D7-83EC-737D62FD2AF6}" destId="{0E45E453-752D-4C27-9183-B371CA77965F}" srcOrd="0" destOrd="0" parTransId="{2D9930C2-C34F-4D97-857B-34BE7894F8C6}" sibTransId="{A870A2A2-A530-4009-974F-600EED849AF0}"/>
    <dgm:cxn modelId="{85734D04-2482-412D-BF83-808146B4130A}" type="presOf" srcId="{B1B36662-3173-4165-B2F0-793577BD99E9}" destId="{35B1B1B6-4020-41E0-91F6-15C3E0910723}" srcOrd="0" destOrd="1" presId="urn:microsoft.com/office/officeart/2005/8/layout/hList1"/>
    <dgm:cxn modelId="{839E7108-D836-4329-A149-FC811C5F4771}" srcId="{3ED40CE0-B578-456A-BA29-D0D819461657}" destId="{0CC3E916-FA7B-47D5-BFF1-B025CDF205C5}" srcOrd="2" destOrd="0" parTransId="{2B7AF594-62BF-4C25-896D-89E27838E162}" sibTransId="{CCEB2E5E-7A78-4211-8313-CE164D620281}"/>
    <dgm:cxn modelId="{29FAAF08-0745-4005-BD8F-48ED5F8667C8}" type="presOf" srcId="{534E467B-27C7-420C-95B1-CAF215155C4E}" destId="{4EF69C2A-6C2A-4E77-ABF3-0FB387686778}" srcOrd="0" destOrd="0" presId="urn:microsoft.com/office/officeart/2005/8/layout/hList1"/>
    <dgm:cxn modelId="{5C756F1A-2657-4BBF-B2B8-0DF82F6FCF39}" srcId="{3ED40CE0-B578-456A-BA29-D0D819461657}" destId="{8DED4E6C-1311-45D7-83EC-737D62FD2AF6}" srcOrd="1" destOrd="0" parTransId="{64DF2B8D-1418-41AE-A0CD-CD9CEF18C8C2}" sibTransId="{832EDAA3-8E42-4DE2-9F2C-FD18FD65CCB0}"/>
    <dgm:cxn modelId="{56D94D81-3BE9-4E0F-8BE4-C57AA6CF0D92}" srcId="{3ED40CE0-B578-456A-BA29-D0D819461657}" destId="{ABA76EAC-D2B7-44C4-B225-317E7C13B589}" srcOrd="0" destOrd="0" parTransId="{D9EE5E0E-5DAA-4869-A9F9-320FA5E4F06D}" sibTransId="{3436C6DB-CB19-4473-B646-49520444E2EB}"/>
    <dgm:cxn modelId="{2D464B87-FD25-4E47-B319-1E6676991C9F}" srcId="{ABA76EAC-D2B7-44C4-B225-317E7C13B589}" destId="{534E467B-27C7-420C-95B1-CAF215155C4E}" srcOrd="0" destOrd="0" parTransId="{825DDAEE-519E-4318-9297-0516A117CB10}" sibTransId="{6B5D18F3-123D-4B00-90F7-25427E567039}"/>
    <dgm:cxn modelId="{2FAE578E-026A-4088-9170-2A22DBE6D16A}" type="presOf" srcId="{3ED40CE0-B578-456A-BA29-D0D819461657}" destId="{0142C7B2-AB68-4146-94FC-D3D9EBAB40B5}" srcOrd="0" destOrd="0" presId="urn:microsoft.com/office/officeart/2005/8/layout/hList1"/>
    <dgm:cxn modelId="{F2359EA0-2977-4B69-9D96-ECE2CFC5DDEB}" srcId="{8DED4E6C-1311-45D7-83EC-737D62FD2AF6}" destId="{B1B36662-3173-4165-B2F0-793577BD99E9}" srcOrd="1" destOrd="0" parTransId="{71E37E09-48DF-45D2-9304-6C5F92B55239}" sibTransId="{EA451518-0A99-42AB-A9AB-F27FF720036E}"/>
    <dgm:cxn modelId="{3D7F62A6-E9F4-49A2-89D4-53C06E2FAB32}" type="presOf" srcId="{0E45E453-752D-4C27-9183-B371CA77965F}" destId="{35B1B1B6-4020-41E0-91F6-15C3E0910723}" srcOrd="0" destOrd="0" presId="urn:microsoft.com/office/officeart/2005/8/layout/hList1"/>
    <dgm:cxn modelId="{FDF60DAD-7B61-4FEB-8223-F0019AA9A761}" type="presOf" srcId="{722C4699-0EEB-4642-A97F-6922B1FB4BC6}" destId="{276D8995-CC1E-4442-8B41-F72E5CEC726C}" srcOrd="0" destOrd="0" presId="urn:microsoft.com/office/officeart/2005/8/layout/hList1"/>
    <dgm:cxn modelId="{61AD45B4-F241-4551-BF47-FA46A53C09F1}" type="presOf" srcId="{ABA76EAC-D2B7-44C4-B225-317E7C13B589}" destId="{5E84A5BF-0F5D-435F-9E38-25C6E5526C3E}" srcOrd="0" destOrd="0" presId="urn:microsoft.com/office/officeart/2005/8/layout/hList1"/>
    <dgm:cxn modelId="{2FBFBFD2-4D02-423C-985C-B43585A20ACF}" type="presOf" srcId="{0CC3E916-FA7B-47D5-BFF1-B025CDF205C5}" destId="{E98377FE-D47B-4C65-A52C-40711F493289}" srcOrd="0" destOrd="0" presId="urn:microsoft.com/office/officeart/2005/8/layout/hList1"/>
    <dgm:cxn modelId="{260720E2-6665-404F-AA26-C0A1D51C1243}" type="presOf" srcId="{8DED4E6C-1311-45D7-83EC-737D62FD2AF6}" destId="{1B8933D9-B567-4D9F-BF88-1894A3B872D3}" srcOrd="0" destOrd="0" presId="urn:microsoft.com/office/officeart/2005/8/layout/hList1"/>
    <dgm:cxn modelId="{2233DFF2-4E49-4C8B-AE9F-5F51C70ABC42}" srcId="{0CC3E916-FA7B-47D5-BFF1-B025CDF205C5}" destId="{722C4699-0EEB-4642-A97F-6922B1FB4BC6}" srcOrd="0" destOrd="0" parTransId="{217D0822-D3CB-4635-A238-CC21768CCC99}" sibTransId="{139EBF64-4C6E-4FFC-8F53-E956337F369C}"/>
    <dgm:cxn modelId="{784435F3-5B4A-4C57-9288-FB63AD0E7BD3}" type="presParOf" srcId="{0142C7B2-AB68-4146-94FC-D3D9EBAB40B5}" destId="{2B632CDD-66DB-4334-AD63-DD18C3DEB425}" srcOrd="0" destOrd="0" presId="urn:microsoft.com/office/officeart/2005/8/layout/hList1"/>
    <dgm:cxn modelId="{579F97B3-CAA6-4C37-817D-0D22C007E6BF}" type="presParOf" srcId="{2B632CDD-66DB-4334-AD63-DD18C3DEB425}" destId="{5E84A5BF-0F5D-435F-9E38-25C6E5526C3E}" srcOrd="0" destOrd="0" presId="urn:microsoft.com/office/officeart/2005/8/layout/hList1"/>
    <dgm:cxn modelId="{9B5FBCA5-8EF1-4558-B102-AF2232DF891B}" type="presParOf" srcId="{2B632CDD-66DB-4334-AD63-DD18C3DEB425}" destId="{4EF69C2A-6C2A-4E77-ABF3-0FB387686778}" srcOrd="1" destOrd="0" presId="urn:microsoft.com/office/officeart/2005/8/layout/hList1"/>
    <dgm:cxn modelId="{26C645FE-14D4-47E4-886D-C7C957BD8685}" type="presParOf" srcId="{0142C7B2-AB68-4146-94FC-D3D9EBAB40B5}" destId="{49A58134-D0DC-4F5E-93F7-D9DFBC31E900}" srcOrd="1" destOrd="0" presId="urn:microsoft.com/office/officeart/2005/8/layout/hList1"/>
    <dgm:cxn modelId="{0F161F6C-ABE1-436D-BD97-88BD0F321E21}" type="presParOf" srcId="{0142C7B2-AB68-4146-94FC-D3D9EBAB40B5}" destId="{87AE6E54-A2EB-435A-8225-425877280242}" srcOrd="2" destOrd="0" presId="urn:microsoft.com/office/officeart/2005/8/layout/hList1"/>
    <dgm:cxn modelId="{40A1C0D0-E43F-43BF-BF07-2669235E0DDB}" type="presParOf" srcId="{87AE6E54-A2EB-435A-8225-425877280242}" destId="{1B8933D9-B567-4D9F-BF88-1894A3B872D3}" srcOrd="0" destOrd="0" presId="urn:microsoft.com/office/officeart/2005/8/layout/hList1"/>
    <dgm:cxn modelId="{5BCB3221-CC87-421D-8DDA-CD78E369E3FF}" type="presParOf" srcId="{87AE6E54-A2EB-435A-8225-425877280242}" destId="{35B1B1B6-4020-41E0-91F6-15C3E0910723}" srcOrd="1" destOrd="0" presId="urn:microsoft.com/office/officeart/2005/8/layout/hList1"/>
    <dgm:cxn modelId="{D3433CAA-8827-45F0-9261-961912228BCE}" type="presParOf" srcId="{0142C7B2-AB68-4146-94FC-D3D9EBAB40B5}" destId="{53E85F02-4296-47E5-A611-CF5C1D851E57}" srcOrd="3" destOrd="0" presId="urn:microsoft.com/office/officeart/2005/8/layout/hList1"/>
    <dgm:cxn modelId="{DA26A810-A4B4-47D5-8181-004C80E51767}" type="presParOf" srcId="{0142C7B2-AB68-4146-94FC-D3D9EBAB40B5}" destId="{27BE0C8B-6053-4F54-863D-972C60550712}" srcOrd="4" destOrd="0" presId="urn:microsoft.com/office/officeart/2005/8/layout/hList1"/>
    <dgm:cxn modelId="{1914D17B-5CE2-4B52-86E8-C5DAF0E37912}" type="presParOf" srcId="{27BE0C8B-6053-4F54-863D-972C60550712}" destId="{E98377FE-D47B-4C65-A52C-40711F493289}" srcOrd="0" destOrd="0" presId="urn:microsoft.com/office/officeart/2005/8/layout/hList1"/>
    <dgm:cxn modelId="{FAC5F54B-5673-4607-9297-37A128EB15C8}" type="presParOf" srcId="{27BE0C8B-6053-4F54-863D-972C60550712}" destId="{276D8995-CC1E-4442-8B41-F72E5CEC72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81275-E5C8-4BC4-9122-4412A53F674D}">
      <dsp:nvSpPr>
        <dsp:cNvPr id="0" name=""/>
        <dsp:cNvSpPr/>
      </dsp:nvSpPr>
      <dsp:spPr>
        <a:xfrm>
          <a:off x="123270" y="695"/>
          <a:ext cx="1980701" cy="2424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t>ENERO</a:t>
          </a:r>
        </a:p>
      </dsp:txBody>
      <dsp:txXfrm>
        <a:off x="130371" y="7796"/>
        <a:ext cx="1966499" cy="228231"/>
      </dsp:txXfrm>
    </dsp:sp>
    <dsp:sp modelId="{6D2CFC7E-92E0-430E-97BE-483016CC7EF4}">
      <dsp:nvSpPr>
        <dsp:cNvPr id="0" name=""/>
        <dsp:cNvSpPr/>
      </dsp:nvSpPr>
      <dsp:spPr>
        <a:xfrm>
          <a:off x="321340" y="243128"/>
          <a:ext cx="111321" cy="401623"/>
        </a:xfrm>
        <a:custGeom>
          <a:avLst/>
          <a:gdLst/>
          <a:ahLst/>
          <a:cxnLst/>
          <a:rect l="0" t="0" r="0" b="0"/>
          <a:pathLst>
            <a:path>
              <a:moveTo>
                <a:pt x="0" y="0"/>
              </a:moveTo>
              <a:lnTo>
                <a:pt x="0" y="401623"/>
              </a:lnTo>
              <a:lnTo>
                <a:pt x="111321" y="40162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B4C13C-0DF6-4423-B98C-FF0A088EB69C}">
      <dsp:nvSpPr>
        <dsp:cNvPr id="0" name=""/>
        <dsp:cNvSpPr/>
      </dsp:nvSpPr>
      <dsp:spPr>
        <a:xfrm>
          <a:off x="432661" y="426796"/>
          <a:ext cx="2199961" cy="4359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 Evaluación de Gestión por dependencias.</a:t>
          </a:r>
          <a:endParaRPr lang="es-MX" sz="800" kern="1200" dirty="0"/>
        </a:p>
      </dsp:txBody>
      <dsp:txXfrm>
        <a:off x="445428" y="439563"/>
        <a:ext cx="2174427" cy="410377"/>
      </dsp:txXfrm>
    </dsp:sp>
    <dsp:sp modelId="{2D2118D4-6619-4821-B152-04F9764C3B14}">
      <dsp:nvSpPr>
        <dsp:cNvPr id="0" name=""/>
        <dsp:cNvSpPr/>
      </dsp:nvSpPr>
      <dsp:spPr>
        <a:xfrm>
          <a:off x="321340" y="243128"/>
          <a:ext cx="119482" cy="976370"/>
        </a:xfrm>
        <a:custGeom>
          <a:avLst/>
          <a:gdLst/>
          <a:ahLst/>
          <a:cxnLst/>
          <a:rect l="0" t="0" r="0" b="0"/>
          <a:pathLst>
            <a:path>
              <a:moveTo>
                <a:pt x="0" y="0"/>
              </a:moveTo>
              <a:lnTo>
                <a:pt x="0" y="976370"/>
              </a:lnTo>
              <a:lnTo>
                <a:pt x="119482" y="97637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6E5C63-6E91-4EDE-AA98-68D5F0F050F2}">
      <dsp:nvSpPr>
        <dsp:cNvPr id="0" name=""/>
        <dsp:cNvSpPr/>
      </dsp:nvSpPr>
      <dsp:spPr>
        <a:xfrm>
          <a:off x="440823" y="954953"/>
          <a:ext cx="2212215" cy="52909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2. Seguimiento al cumplimiento de las funciones del Comité de Conciliación.                             </a:t>
          </a:r>
          <a:endParaRPr lang="es-MX" sz="800" kern="1200" dirty="0"/>
        </a:p>
      </dsp:txBody>
      <dsp:txXfrm>
        <a:off x="456320" y="970450"/>
        <a:ext cx="2181221" cy="498098"/>
      </dsp:txXfrm>
    </dsp:sp>
    <dsp:sp modelId="{C998466E-5FF6-433F-A370-97577C594916}">
      <dsp:nvSpPr>
        <dsp:cNvPr id="0" name=""/>
        <dsp:cNvSpPr/>
      </dsp:nvSpPr>
      <dsp:spPr>
        <a:xfrm>
          <a:off x="321340" y="243128"/>
          <a:ext cx="149303" cy="1530824"/>
        </a:xfrm>
        <a:custGeom>
          <a:avLst/>
          <a:gdLst/>
          <a:ahLst/>
          <a:cxnLst/>
          <a:rect l="0" t="0" r="0" b="0"/>
          <a:pathLst>
            <a:path>
              <a:moveTo>
                <a:pt x="0" y="0"/>
              </a:moveTo>
              <a:lnTo>
                <a:pt x="0" y="1530824"/>
              </a:lnTo>
              <a:lnTo>
                <a:pt x="149303" y="153082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FD146D-D183-4548-9320-3BA072326FEC}">
      <dsp:nvSpPr>
        <dsp:cNvPr id="0" name=""/>
        <dsp:cNvSpPr/>
      </dsp:nvSpPr>
      <dsp:spPr>
        <a:xfrm>
          <a:off x="470643" y="1550284"/>
          <a:ext cx="2195704" cy="44733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3. Informe de ejecución del Plan Anual de Auditoría 2025 de la ANCP-CCE. </a:t>
          </a:r>
          <a:endParaRPr lang="es-MX" sz="800" kern="1200" dirty="0"/>
        </a:p>
      </dsp:txBody>
      <dsp:txXfrm>
        <a:off x="483745" y="1563386"/>
        <a:ext cx="2169500" cy="421133"/>
      </dsp:txXfrm>
    </dsp:sp>
    <dsp:sp modelId="{B9639BA6-E7E2-4DA3-B7DC-D455A8BEE8D1}">
      <dsp:nvSpPr>
        <dsp:cNvPr id="0" name=""/>
        <dsp:cNvSpPr/>
      </dsp:nvSpPr>
      <dsp:spPr>
        <a:xfrm>
          <a:off x="321340" y="243128"/>
          <a:ext cx="143418" cy="2090760"/>
        </a:xfrm>
        <a:custGeom>
          <a:avLst/>
          <a:gdLst/>
          <a:ahLst/>
          <a:cxnLst/>
          <a:rect l="0" t="0" r="0" b="0"/>
          <a:pathLst>
            <a:path>
              <a:moveTo>
                <a:pt x="0" y="0"/>
              </a:moveTo>
              <a:lnTo>
                <a:pt x="0" y="2090760"/>
              </a:lnTo>
              <a:lnTo>
                <a:pt x="143418" y="209076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670369-6C44-46ED-8FE9-99DE1DD252B7}">
      <dsp:nvSpPr>
        <dsp:cNvPr id="0" name=""/>
        <dsp:cNvSpPr/>
      </dsp:nvSpPr>
      <dsp:spPr>
        <a:xfrm>
          <a:off x="464759" y="2060883"/>
          <a:ext cx="2184429" cy="54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4. Seguimiento a la ejecución de la Estrategia de Rendición de Cuentas 2025 de la ANCP-CCE. </a:t>
          </a:r>
          <a:r>
            <a:rPr lang="es-CO" sz="800" b="1" kern="1200" dirty="0"/>
            <a:t>PERMANENTE</a:t>
          </a:r>
          <a:endParaRPr lang="es-MX" sz="800" b="1" kern="1200" dirty="0"/>
        </a:p>
      </dsp:txBody>
      <dsp:txXfrm>
        <a:off x="480751" y="2076875"/>
        <a:ext cx="2152445" cy="514027"/>
      </dsp:txXfrm>
    </dsp:sp>
    <dsp:sp modelId="{12E65DDE-BA50-4092-B63B-2276EE8029ED}">
      <dsp:nvSpPr>
        <dsp:cNvPr id="0" name=""/>
        <dsp:cNvSpPr/>
      </dsp:nvSpPr>
      <dsp:spPr>
        <a:xfrm>
          <a:off x="321340" y="243128"/>
          <a:ext cx="155198" cy="2739392"/>
        </a:xfrm>
        <a:custGeom>
          <a:avLst/>
          <a:gdLst/>
          <a:ahLst/>
          <a:cxnLst/>
          <a:rect l="0" t="0" r="0" b="0"/>
          <a:pathLst>
            <a:path>
              <a:moveTo>
                <a:pt x="0" y="0"/>
              </a:moveTo>
              <a:lnTo>
                <a:pt x="0" y="2739392"/>
              </a:lnTo>
              <a:lnTo>
                <a:pt x="155198" y="273939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75058E-D52E-4C99-9269-6A4D99008F83}">
      <dsp:nvSpPr>
        <dsp:cNvPr id="0" name=""/>
        <dsp:cNvSpPr/>
      </dsp:nvSpPr>
      <dsp:spPr>
        <a:xfrm>
          <a:off x="476539" y="2687515"/>
          <a:ext cx="2160857" cy="5900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5. Seguimiento  Semestral a la gestión realizada frente a las Peticiones, Quejas, Reclamos, Sugerencias y Denuncias PQRSD recibidas por la ANCP-CCE.</a:t>
          </a:r>
          <a:endParaRPr lang="es-MX" sz="800" kern="1200" dirty="0"/>
        </a:p>
      </dsp:txBody>
      <dsp:txXfrm>
        <a:off x="493820" y="2704796"/>
        <a:ext cx="2126295" cy="555448"/>
      </dsp:txXfrm>
    </dsp:sp>
    <dsp:sp modelId="{73EA1CB1-F36B-4946-8089-41C9A35DD8F7}">
      <dsp:nvSpPr>
        <dsp:cNvPr id="0" name=""/>
        <dsp:cNvSpPr/>
      </dsp:nvSpPr>
      <dsp:spPr>
        <a:xfrm>
          <a:off x="321340" y="243128"/>
          <a:ext cx="171577" cy="3321932"/>
        </a:xfrm>
        <a:custGeom>
          <a:avLst/>
          <a:gdLst/>
          <a:ahLst/>
          <a:cxnLst/>
          <a:rect l="0" t="0" r="0" b="0"/>
          <a:pathLst>
            <a:path>
              <a:moveTo>
                <a:pt x="0" y="0"/>
              </a:moveTo>
              <a:lnTo>
                <a:pt x="0" y="3321932"/>
              </a:lnTo>
              <a:lnTo>
                <a:pt x="171577" y="332193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22E8204-5374-43C5-BCD4-6F8F0FBFE921}">
      <dsp:nvSpPr>
        <dsp:cNvPr id="0" name=""/>
        <dsp:cNvSpPr/>
      </dsp:nvSpPr>
      <dsp:spPr>
        <a:xfrm>
          <a:off x="492918" y="3334868"/>
          <a:ext cx="2099105" cy="46038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6. Informe de Evaluación Independiente del Estado del Sistema de Control Interno.</a:t>
          </a:r>
          <a:endParaRPr lang="es-MX" sz="800" kern="1200" dirty="0"/>
        </a:p>
      </dsp:txBody>
      <dsp:txXfrm>
        <a:off x="506402" y="3348352"/>
        <a:ext cx="2072137" cy="433417"/>
      </dsp:txXfrm>
    </dsp:sp>
    <dsp:sp modelId="{236F0760-4AF4-46AC-ABC4-33F4CA93016F}">
      <dsp:nvSpPr>
        <dsp:cNvPr id="0" name=""/>
        <dsp:cNvSpPr/>
      </dsp:nvSpPr>
      <dsp:spPr>
        <a:xfrm>
          <a:off x="321340" y="243128"/>
          <a:ext cx="178881" cy="3853132"/>
        </a:xfrm>
        <a:custGeom>
          <a:avLst/>
          <a:gdLst/>
          <a:ahLst/>
          <a:cxnLst/>
          <a:rect l="0" t="0" r="0" b="0"/>
          <a:pathLst>
            <a:path>
              <a:moveTo>
                <a:pt x="0" y="0"/>
              </a:moveTo>
              <a:lnTo>
                <a:pt x="0" y="3853132"/>
              </a:lnTo>
              <a:lnTo>
                <a:pt x="178881" y="385313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59C8BE-1FE7-43F1-97CB-55C5547A8D26}">
      <dsp:nvSpPr>
        <dsp:cNvPr id="0" name=""/>
        <dsp:cNvSpPr/>
      </dsp:nvSpPr>
      <dsp:spPr>
        <a:xfrm>
          <a:off x="500222" y="3860331"/>
          <a:ext cx="2089799" cy="4718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7. Informe de seguimiento a la Gestión Disciplinaria EKOGUI.</a:t>
          </a:r>
          <a:endParaRPr lang="es-MX" sz="800" kern="1200" dirty="0"/>
        </a:p>
      </dsp:txBody>
      <dsp:txXfrm>
        <a:off x="514042" y="3874151"/>
        <a:ext cx="2062159" cy="444219"/>
      </dsp:txXfrm>
    </dsp:sp>
    <dsp:sp modelId="{008034A2-7520-4A6B-B3DA-C71AB5C349E3}">
      <dsp:nvSpPr>
        <dsp:cNvPr id="0" name=""/>
        <dsp:cNvSpPr/>
      </dsp:nvSpPr>
      <dsp:spPr>
        <a:xfrm>
          <a:off x="321340" y="243128"/>
          <a:ext cx="196249" cy="4461161"/>
        </a:xfrm>
        <a:custGeom>
          <a:avLst/>
          <a:gdLst/>
          <a:ahLst/>
          <a:cxnLst/>
          <a:rect l="0" t="0" r="0" b="0"/>
          <a:pathLst>
            <a:path>
              <a:moveTo>
                <a:pt x="0" y="0"/>
              </a:moveTo>
              <a:lnTo>
                <a:pt x="0" y="4461161"/>
              </a:lnTo>
              <a:lnTo>
                <a:pt x="196249" y="44611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E5F19E-5ECA-4094-A794-6E878F321912}">
      <dsp:nvSpPr>
        <dsp:cNvPr id="0" name=""/>
        <dsp:cNvSpPr/>
      </dsp:nvSpPr>
      <dsp:spPr>
        <a:xfrm>
          <a:off x="517590" y="4394393"/>
          <a:ext cx="2115670" cy="61979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8. Seguimiento Plan de Mejoramiento  suscrito con la Contraloría General de la República y Control Interno (2023).</a:t>
          </a:r>
          <a:endParaRPr lang="es-MX" sz="800" kern="1200" dirty="0"/>
        </a:p>
      </dsp:txBody>
      <dsp:txXfrm>
        <a:off x="535743" y="4412546"/>
        <a:ext cx="2079364" cy="583485"/>
      </dsp:txXfrm>
    </dsp:sp>
    <dsp:sp modelId="{2BBEA771-ACC2-4893-9412-693B1580EF16}">
      <dsp:nvSpPr>
        <dsp:cNvPr id="0" name=""/>
        <dsp:cNvSpPr/>
      </dsp:nvSpPr>
      <dsp:spPr>
        <a:xfrm>
          <a:off x="3231210" y="0"/>
          <a:ext cx="1940525" cy="2467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t>ENERO</a:t>
          </a:r>
        </a:p>
      </dsp:txBody>
      <dsp:txXfrm>
        <a:off x="3238436" y="7226"/>
        <a:ext cx="1926073" cy="232264"/>
      </dsp:txXfrm>
    </dsp:sp>
    <dsp:sp modelId="{A824F2D2-07A1-40E6-9B16-A92D7CBBDC22}">
      <dsp:nvSpPr>
        <dsp:cNvPr id="0" name=""/>
        <dsp:cNvSpPr/>
      </dsp:nvSpPr>
      <dsp:spPr>
        <a:xfrm>
          <a:off x="3379543" y="246716"/>
          <a:ext cx="91440" cy="455880"/>
        </a:xfrm>
        <a:custGeom>
          <a:avLst/>
          <a:gdLst/>
          <a:ahLst/>
          <a:cxnLst/>
          <a:rect l="0" t="0" r="0" b="0"/>
          <a:pathLst>
            <a:path>
              <a:moveTo>
                <a:pt x="45720" y="0"/>
              </a:moveTo>
              <a:lnTo>
                <a:pt x="45720" y="455880"/>
              </a:lnTo>
              <a:lnTo>
                <a:pt x="71702" y="4558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EB42C1-2F0E-4235-8F4D-1EB5CD9E32DB}">
      <dsp:nvSpPr>
        <dsp:cNvPr id="0" name=""/>
        <dsp:cNvSpPr/>
      </dsp:nvSpPr>
      <dsp:spPr>
        <a:xfrm>
          <a:off x="3451245" y="446629"/>
          <a:ext cx="2203217" cy="51193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just" defTabSz="311150">
            <a:lnSpc>
              <a:spcPct val="90000"/>
            </a:lnSpc>
            <a:spcBef>
              <a:spcPct val="0"/>
            </a:spcBef>
            <a:spcAft>
              <a:spcPct val="35000"/>
            </a:spcAft>
            <a:buNone/>
          </a:pPr>
          <a:r>
            <a:rPr lang="es-CO" sz="700" kern="1200" dirty="0"/>
            <a:t>9. </a:t>
          </a:r>
          <a:r>
            <a:rPr lang="es-CO" sz="800" kern="1200" dirty="0"/>
            <a:t>Seguimiento al Programa de Transparencia y Ética en el Sector Público, SARLAFT, LAFT – SICOF. </a:t>
          </a:r>
          <a:endParaRPr lang="es-MX" sz="800" kern="1200" dirty="0"/>
        </a:p>
      </dsp:txBody>
      <dsp:txXfrm>
        <a:off x="3466239" y="461623"/>
        <a:ext cx="2173229" cy="481944"/>
      </dsp:txXfrm>
    </dsp:sp>
    <dsp:sp modelId="{0C7CFE9F-7F6D-4804-B255-C3247F7FE244}">
      <dsp:nvSpPr>
        <dsp:cNvPr id="0" name=""/>
        <dsp:cNvSpPr/>
      </dsp:nvSpPr>
      <dsp:spPr>
        <a:xfrm>
          <a:off x="3379543" y="246716"/>
          <a:ext cx="91440" cy="985872"/>
        </a:xfrm>
        <a:custGeom>
          <a:avLst/>
          <a:gdLst/>
          <a:ahLst/>
          <a:cxnLst/>
          <a:rect l="0" t="0" r="0" b="0"/>
          <a:pathLst>
            <a:path>
              <a:moveTo>
                <a:pt x="45720" y="0"/>
              </a:moveTo>
              <a:lnTo>
                <a:pt x="45720" y="985872"/>
              </a:lnTo>
              <a:lnTo>
                <a:pt x="127602" y="98587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4E48F5-08BF-4566-AE9B-D233D7DF0E70}">
      <dsp:nvSpPr>
        <dsp:cNvPr id="0" name=""/>
        <dsp:cNvSpPr/>
      </dsp:nvSpPr>
      <dsp:spPr>
        <a:xfrm>
          <a:off x="3507146" y="1022244"/>
          <a:ext cx="2147316" cy="4206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MX" sz="800" kern="1200" dirty="0"/>
            <a:t>10. </a:t>
          </a:r>
          <a:r>
            <a:rPr lang="es-CO" sz="800" kern="1200" dirty="0"/>
            <a:t>Seguimiento  a la  Austeridad  y Eficiencia del Gasto  Público.</a:t>
          </a:r>
          <a:endParaRPr lang="es-MX" sz="800" kern="1200" dirty="0"/>
        </a:p>
      </dsp:txBody>
      <dsp:txXfrm>
        <a:off x="3519468" y="1034566"/>
        <a:ext cx="2122672" cy="396046"/>
      </dsp:txXfrm>
    </dsp:sp>
    <dsp:sp modelId="{2B1D3678-505F-4141-9DD1-7E0C9D557D32}">
      <dsp:nvSpPr>
        <dsp:cNvPr id="0" name=""/>
        <dsp:cNvSpPr/>
      </dsp:nvSpPr>
      <dsp:spPr>
        <a:xfrm>
          <a:off x="3379543" y="246716"/>
          <a:ext cx="91440" cy="1594778"/>
        </a:xfrm>
        <a:custGeom>
          <a:avLst/>
          <a:gdLst/>
          <a:ahLst/>
          <a:cxnLst/>
          <a:rect l="0" t="0" r="0" b="0"/>
          <a:pathLst>
            <a:path>
              <a:moveTo>
                <a:pt x="45720" y="0"/>
              </a:moveTo>
              <a:lnTo>
                <a:pt x="45720" y="1594778"/>
              </a:lnTo>
              <a:lnTo>
                <a:pt x="129010" y="159477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C88133-6FEF-4058-835F-959A53929F0E}">
      <dsp:nvSpPr>
        <dsp:cNvPr id="0" name=""/>
        <dsp:cNvSpPr/>
      </dsp:nvSpPr>
      <dsp:spPr>
        <a:xfrm>
          <a:off x="3508554" y="1536232"/>
          <a:ext cx="2145908" cy="6105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MX" sz="800" kern="1200" dirty="0"/>
            <a:t>11. </a:t>
          </a:r>
          <a:r>
            <a:rPr lang="es-CO" sz="800" kern="1200" dirty="0"/>
            <a:t>Seguimiento Planes  de Mejoramiento  de Auditorias Internas </a:t>
          </a:r>
          <a:r>
            <a:rPr lang="es-CO" sz="800" b="1" kern="1200" dirty="0"/>
            <a:t>PERMANENTE.</a:t>
          </a:r>
          <a:endParaRPr lang="es-MX" sz="800" b="1" kern="1200" dirty="0"/>
        </a:p>
      </dsp:txBody>
      <dsp:txXfrm>
        <a:off x="3526436" y="1554114"/>
        <a:ext cx="2110144" cy="574760"/>
      </dsp:txXfrm>
    </dsp:sp>
    <dsp:sp modelId="{3CBD9CFE-CCBF-4D9E-BE28-E3048F18A9DD}">
      <dsp:nvSpPr>
        <dsp:cNvPr id="0" name=""/>
        <dsp:cNvSpPr/>
      </dsp:nvSpPr>
      <dsp:spPr>
        <a:xfrm>
          <a:off x="3379543" y="246716"/>
          <a:ext cx="91440" cy="2210211"/>
        </a:xfrm>
        <a:custGeom>
          <a:avLst/>
          <a:gdLst/>
          <a:ahLst/>
          <a:cxnLst/>
          <a:rect l="0" t="0" r="0" b="0"/>
          <a:pathLst>
            <a:path>
              <a:moveTo>
                <a:pt x="45720" y="0"/>
              </a:moveTo>
              <a:lnTo>
                <a:pt x="45720" y="2210211"/>
              </a:lnTo>
              <a:lnTo>
                <a:pt x="132849" y="22102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AC815A-BCC6-4987-885C-14A2CBC92A4F}">
      <dsp:nvSpPr>
        <dsp:cNvPr id="0" name=""/>
        <dsp:cNvSpPr/>
      </dsp:nvSpPr>
      <dsp:spPr>
        <a:xfrm>
          <a:off x="3512392" y="2224937"/>
          <a:ext cx="2142070" cy="46398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MX" sz="800" b="0" kern="1200" dirty="0"/>
            <a:t>12. </a:t>
          </a:r>
          <a:r>
            <a:rPr lang="es-CO" sz="800" kern="1200" dirty="0"/>
            <a:t>Seguimiento a acciones de repetición.</a:t>
          </a:r>
          <a:endParaRPr lang="es-MX" sz="800" b="1" kern="1200" dirty="0"/>
        </a:p>
      </dsp:txBody>
      <dsp:txXfrm>
        <a:off x="3525982" y="2238527"/>
        <a:ext cx="2114890" cy="436800"/>
      </dsp:txXfrm>
    </dsp:sp>
    <dsp:sp modelId="{CE32851C-CEF6-4FC2-AA08-319C4F16C30B}">
      <dsp:nvSpPr>
        <dsp:cNvPr id="0" name=""/>
        <dsp:cNvSpPr/>
      </dsp:nvSpPr>
      <dsp:spPr>
        <a:xfrm>
          <a:off x="3425263" y="246716"/>
          <a:ext cx="115597" cy="2742005"/>
        </a:xfrm>
        <a:custGeom>
          <a:avLst/>
          <a:gdLst/>
          <a:ahLst/>
          <a:cxnLst/>
          <a:rect l="0" t="0" r="0" b="0"/>
          <a:pathLst>
            <a:path>
              <a:moveTo>
                <a:pt x="0" y="0"/>
              </a:moveTo>
              <a:lnTo>
                <a:pt x="0" y="2742005"/>
              </a:lnTo>
              <a:lnTo>
                <a:pt x="115597" y="274200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B5855B-06BA-47BE-A76F-12A967EE4805}">
      <dsp:nvSpPr>
        <dsp:cNvPr id="0" name=""/>
        <dsp:cNvSpPr/>
      </dsp:nvSpPr>
      <dsp:spPr>
        <a:xfrm>
          <a:off x="3540860" y="2761860"/>
          <a:ext cx="2113602" cy="4537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13. Informe de seguimiento  al plan de acción Institucional 12 planes. </a:t>
          </a:r>
          <a:endParaRPr lang="es-MX" sz="800" b="1" kern="1200" dirty="0"/>
        </a:p>
      </dsp:txBody>
      <dsp:txXfrm>
        <a:off x="3554149" y="2775149"/>
        <a:ext cx="2087024" cy="427145"/>
      </dsp:txXfrm>
    </dsp:sp>
    <dsp:sp modelId="{C313C994-9262-44C1-844D-32B1DB2E5111}">
      <dsp:nvSpPr>
        <dsp:cNvPr id="0" name=""/>
        <dsp:cNvSpPr/>
      </dsp:nvSpPr>
      <dsp:spPr>
        <a:xfrm>
          <a:off x="3425263" y="246716"/>
          <a:ext cx="116125" cy="3303316"/>
        </a:xfrm>
        <a:custGeom>
          <a:avLst/>
          <a:gdLst/>
          <a:ahLst/>
          <a:cxnLst/>
          <a:rect l="0" t="0" r="0" b="0"/>
          <a:pathLst>
            <a:path>
              <a:moveTo>
                <a:pt x="0" y="0"/>
              </a:moveTo>
              <a:lnTo>
                <a:pt x="0" y="3303316"/>
              </a:lnTo>
              <a:lnTo>
                <a:pt x="116125" y="3303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DEA245-F52A-48C7-9888-BDABD3080BAB}">
      <dsp:nvSpPr>
        <dsp:cNvPr id="0" name=""/>
        <dsp:cNvSpPr/>
      </dsp:nvSpPr>
      <dsp:spPr>
        <a:xfrm>
          <a:off x="3541388" y="3269544"/>
          <a:ext cx="2113074" cy="5609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14. Seguimiento a la planes de Mejoramiento internos y externos </a:t>
          </a:r>
          <a:r>
            <a:rPr lang="es-CO" sz="800" b="1" kern="1200" dirty="0"/>
            <a:t>PERMANENTE</a:t>
          </a:r>
          <a:endParaRPr lang="es-MX" sz="800" b="1" kern="1200" dirty="0"/>
        </a:p>
      </dsp:txBody>
      <dsp:txXfrm>
        <a:off x="3557818" y="3285974"/>
        <a:ext cx="2080214" cy="528117"/>
      </dsp:txXfrm>
    </dsp:sp>
    <dsp:sp modelId="{A67B090B-FF63-4501-9FD5-7B3391CC5343}">
      <dsp:nvSpPr>
        <dsp:cNvPr id="0" name=""/>
        <dsp:cNvSpPr/>
      </dsp:nvSpPr>
      <dsp:spPr>
        <a:xfrm>
          <a:off x="3425263" y="246716"/>
          <a:ext cx="109173" cy="3861568"/>
        </a:xfrm>
        <a:custGeom>
          <a:avLst/>
          <a:gdLst/>
          <a:ahLst/>
          <a:cxnLst/>
          <a:rect l="0" t="0" r="0" b="0"/>
          <a:pathLst>
            <a:path>
              <a:moveTo>
                <a:pt x="0" y="0"/>
              </a:moveTo>
              <a:lnTo>
                <a:pt x="0" y="3861568"/>
              </a:lnTo>
              <a:lnTo>
                <a:pt x="109173" y="386156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FDA967-179A-4FE7-B40E-96AC46BBFC9B}">
      <dsp:nvSpPr>
        <dsp:cNvPr id="0" name=""/>
        <dsp:cNvSpPr/>
      </dsp:nvSpPr>
      <dsp:spPr>
        <a:xfrm>
          <a:off x="3534436" y="3907471"/>
          <a:ext cx="2120026" cy="4016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15. Seguimiento a la Matriz de Riesgos Institucionales</a:t>
          </a:r>
          <a:endParaRPr lang="es-MX" sz="800" b="1" kern="1200" dirty="0"/>
        </a:p>
      </dsp:txBody>
      <dsp:txXfrm>
        <a:off x="3546199" y="3919234"/>
        <a:ext cx="2096500" cy="378100"/>
      </dsp:txXfrm>
    </dsp:sp>
    <dsp:sp modelId="{49A51187-CFE2-47BD-86F2-7D2167165891}">
      <dsp:nvSpPr>
        <dsp:cNvPr id="0" name=""/>
        <dsp:cNvSpPr/>
      </dsp:nvSpPr>
      <dsp:spPr>
        <a:xfrm>
          <a:off x="3425263" y="246716"/>
          <a:ext cx="166943" cy="4323047"/>
        </a:xfrm>
        <a:custGeom>
          <a:avLst/>
          <a:gdLst/>
          <a:ahLst/>
          <a:cxnLst/>
          <a:rect l="0" t="0" r="0" b="0"/>
          <a:pathLst>
            <a:path>
              <a:moveTo>
                <a:pt x="0" y="0"/>
              </a:moveTo>
              <a:lnTo>
                <a:pt x="0" y="4323047"/>
              </a:lnTo>
              <a:lnTo>
                <a:pt x="166943" y="432304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106D71-68F0-4A12-AF29-17694EE26D66}">
      <dsp:nvSpPr>
        <dsp:cNvPr id="0" name=""/>
        <dsp:cNvSpPr/>
      </dsp:nvSpPr>
      <dsp:spPr>
        <a:xfrm>
          <a:off x="3592206" y="4373425"/>
          <a:ext cx="2062256" cy="39267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 16. Informe de Gestión a  Gerencia y a comité institucional coordinador de control interno</a:t>
          </a:r>
          <a:endParaRPr lang="es-MX" sz="800" b="1" kern="1200" dirty="0"/>
        </a:p>
      </dsp:txBody>
      <dsp:txXfrm>
        <a:off x="3603707" y="4384926"/>
        <a:ext cx="2039254" cy="369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7891B-C72A-49D4-9E4B-9DDDF49175A8}">
      <dsp:nvSpPr>
        <dsp:cNvPr id="0" name=""/>
        <dsp:cNvSpPr/>
      </dsp:nvSpPr>
      <dsp:spPr>
        <a:xfrm>
          <a:off x="73600" y="56244"/>
          <a:ext cx="2299265" cy="3079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FEBRERO</a:t>
          </a:r>
        </a:p>
      </dsp:txBody>
      <dsp:txXfrm>
        <a:off x="82620" y="65264"/>
        <a:ext cx="2281225" cy="289928"/>
      </dsp:txXfrm>
    </dsp:sp>
    <dsp:sp modelId="{EDDF0EA4-A37F-49A5-8B25-04BBC78221F7}">
      <dsp:nvSpPr>
        <dsp:cNvPr id="0" name=""/>
        <dsp:cNvSpPr/>
      </dsp:nvSpPr>
      <dsp:spPr>
        <a:xfrm>
          <a:off x="303526" y="364213"/>
          <a:ext cx="146660" cy="480222"/>
        </a:xfrm>
        <a:custGeom>
          <a:avLst/>
          <a:gdLst/>
          <a:ahLst/>
          <a:cxnLst/>
          <a:rect l="0" t="0" r="0" b="0"/>
          <a:pathLst>
            <a:path>
              <a:moveTo>
                <a:pt x="0" y="0"/>
              </a:moveTo>
              <a:lnTo>
                <a:pt x="0" y="480222"/>
              </a:lnTo>
              <a:lnTo>
                <a:pt x="146660" y="48022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67ED262-AA7E-4B9B-B48F-96CB306525E4}">
      <dsp:nvSpPr>
        <dsp:cNvPr id="0" name=""/>
        <dsp:cNvSpPr/>
      </dsp:nvSpPr>
      <dsp:spPr>
        <a:xfrm>
          <a:off x="450187" y="628279"/>
          <a:ext cx="2065811" cy="4323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 Informe  de Evaluación del Control Interno Contable.</a:t>
          </a:r>
          <a:endParaRPr lang="es-MX" sz="800" kern="1200" dirty="0"/>
        </a:p>
      </dsp:txBody>
      <dsp:txXfrm>
        <a:off x="462849" y="640941"/>
        <a:ext cx="2040487" cy="406988"/>
      </dsp:txXfrm>
    </dsp:sp>
    <dsp:sp modelId="{AA176E8C-E0D3-4AA4-8ED4-7BD7674BEF36}">
      <dsp:nvSpPr>
        <dsp:cNvPr id="0" name=""/>
        <dsp:cNvSpPr/>
      </dsp:nvSpPr>
      <dsp:spPr>
        <a:xfrm>
          <a:off x="303526" y="364213"/>
          <a:ext cx="212293" cy="1023019"/>
        </a:xfrm>
        <a:custGeom>
          <a:avLst/>
          <a:gdLst/>
          <a:ahLst/>
          <a:cxnLst/>
          <a:rect l="0" t="0" r="0" b="0"/>
          <a:pathLst>
            <a:path>
              <a:moveTo>
                <a:pt x="0" y="0"/>
              </a:moveTo>
              <a:lnTo>
                <a:pt x="0" y="1023019"/>
              </a:lnTo>
              <a:lnTo>
                <a:pt x="212293" y="10230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28E4EC-FE56-49A2-BE74-932A2E5FBA3D}">
      <dsp:nvSpPr>
        <dsp:cNvPr id="0" name=""/>
        <dsp:cNvSpPr/>
      </dsp:nvSpPr>
      <dsp:spPr>
        <a:xfrm>
          <a:off x="515820" y="1132531"/>
          <a:ext cx="2048916" cy="50940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2. Evaluación de Gestión por dependencias. </a:t>
          </a:r>
          <a:endParaRPr lang="es-MX" sz="800" kern="1200" dirty="0"/>
        </a:p>
      </dsp:txBody>
      <dsp:txXfrm>
        <a:off x="530740" y="1147451"/>
        <a:ext cx="2019076" cy="479563"/>
      </dsp:txXfrm>
    </dsp:sp>
    <dsp:sp modelId="{68F08F96-C802-417E-AF0D-8F3296BB9D75}">
      <dsp:nvSpPr>
        <dsp:cNvPr id="0" name=""/>
        <dsp:cNvSpPr/>
      </dsp:nvSpPr>
      <dsp:spPr>
        <a:xfrm>
          <a:off x="303526" y="364213"/>
          <a:ext cx="178313" cy="1613820"/>
        </a:xfrm>
        <a:custGeom>
          <a:avLst/>
          <a:gdLst/>
          <a:ahLst/>
          <a:cxnLst/>
          <a:rect l="0" t="0" r="0" b="0"/>
          <a:pathLst>
            <a:path>
              <a:moveTo>
                <a:pt x="0" y="0"/>
              </a:moveTo>
              <a:lnTo>
                <a:pt x="0" y="1613820"/>
              </a:lnTo>
              <a:lnTo>
                <a:pt x="178313" y="16138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AAC0F4A-61EB-4F69-8808-65A8769F160B}">
      <dsp:nvSpPr>
        <dsp:cNvPr id="0" name=""/>
        <dsp:cNvSpPr/>
      </dsp:nvSpPr>
      <dsp:spPr>
        <a:xfrm>
          <a:off x="481840" y="1700468"/>
          <a:ext cx="2082466" cy="55513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3. Seguimiento Planes  de Mejoramiento  de Auditorias Internas </a:t>
          </a:r>
          <a:r>
            <a:rPr lang="es-CO" sz="800" b="1" kern="1200" dirty="0"/>
            <a:t>PERMANENTE.</a:t>
          </a:r>
          <a:endParaRPr lang="es-MX" sz="800" kern="1200" dirty="0"/>
        </a:p>
      </dsp:txBody>
      <dsp:txXfrm>
        <a:off x="498099" y="1716727"/>
        <a:ext cx="2049948" cy="522612"/>
      </dsp:txXfrm>
    </dsp:sp>
    <dsp:sp modelId="{932A7D9C-FA74-4E70-B71D-B0E46851308F}">
      <dsp:nvSpPr>
        <dsp:cNvPr id="0" name=""/>
        <dsp:cNvSpPr/>
      </dsp:nvSpPr>
      <dsp:spPr>
        <a:xfrm>
          <a:off x="303526" y="364213"/>
          <a:ext cx="197450" cy="2274359"/>
        </a:xfrm>
        <a:custGeom>
          <a:avLst/>
          <a:gdLst/>
          <a:ahLst/>
          <a:cxnLst/>
          <a:rect l="0" t="0" r="0" b="0"/>
          <a:pathLst>
            <a:path>
              <a:moveTo>
                <a:pt x="0" y="0"/>
              </a:moveTo>
              <a:lnTo>
                <a:pt x="0" y="2274359"/>
              </a:lnTo>
              <a:lnTo>
                <a:pt x="197450" y="227435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231C53-9EA4-4298-987D-76BE7FF9AFA2}">
      <dsp:nvSpPr>
        <dsp:cNvPr id="0" name=""/>
        <dsp:cNvSpPr/>
      </dsp:nvSpPr>
      <dsp:spPr>
        <a:xfrm>
          <a:off x="500977" y="2357307"/>
          <a:ext cx="2040448" cy="5625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4. Informe Seguimiento Plan Acción Institucional (PAI) Q1-Q2-Q3-Q4.</a:t>
          </a:r>
          <a:endParaRPr lang="es-MX" sz="800" kern="1200" dirty="0"/>
        </a:p>
      </dsp:txBody>
      <dsp:txXfrm>
        <a:off x="517453" y="2373783"/>
        <a:ext cx="2007496" cy="529577"/>
      </dsp:txXfrm>
    </dsp:sp>
    <dsp:sp modelId="{1617676E-E434-4F0A-B9F9-0690645C2113}">
      <dsp:nvSpPr>
        <dsp:cNvPr id="0" name=""/>
        <dsp:cNvSpPr/>
      </dsp:nvSpPr>
      <dsp:spPr>
        <a:xfrm>
          <a:off x="303526" y="364213"/>
          <a:ext cx="249530" cy="2939432"/>
        </a:xfrm>
        <a:custGeom>
          <a:avLst/>
          <a:gdLst/>
          <a:ahLst/>
          <a:cxnLst/>
          <a:rect l="0" t="0" r="0" b="0"/>
          <a:pathLst>
            <a:path>
              <a:moveTo>
                <a:pt x="0" y="0"/>
              </a:moveTo>
              <a:lnTo>
                <a:pt x="0" y="2939432"/>
              </a:lnTo>
              <a:lnTo>
                <a:pt x="249530" y="293943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0361A0E-986C-47DD-A219-FACC4D9057FD}">
      <dsp:nvSpPr>
        <dsp:cNvPr id="0" name=""/>
        <dsp:cNvSpPr/>
      </dsp:nvSpPr>
      <dsp:spPr>
        <a:xfrm>
          <a:off x="553057" y="3041289"/>
          <a:ext cx="1988361" cy="52471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5. Seguimiento al  proceso de concertación  y Evaluación  del cumplimiento de los Acuerdos de Gestión.</a:t>
          </a:r>
          <a:endParaRPr lang="es-MX" sz="800" kern="1200" dirty="0"/>
        </a:p>
      </dsp:txBody>
      <dsp:txXfrm>
        <a:off x="568425" y="3056657"/>
        <a:ext cx="1957625" cy="493977"/>
      </dsp:txXfrm>
    </dsp:sp>
    <dsp:sp modelId="{5A92F015-74C5-4094-B1F0-AC7A2D114135}">
      <dsp:nvSpPr>
        <dsp:cNvPr id="0" name=""/>
        <dsp:cNvSpPr/>
      </dsp:nvSpPr>
      <dsp:spPr>
        <a:xfrm>
          <a:off x="303526" y="364213"/>
          <a:ext cx="237917" cy="3557492"/>
        </a:xfrm>
        <a:custGeom>
          <a:avLst/>
          <a:gdLst/>
          <a:ahLst/>
          <a:cxnLst/>
          <a:rect l="0" t="0" r="0" b="0"/>
          <a:pathLst>
            <a:path>
              <a:moveTo>
                <a:pt x="0" y="0"/>
              </a:moveTo>
              <a:lnTo>
                <a:pt x="0" y="3557492"/>
              </a:lnTo>
              <a:lnTo>
                <a:pt x="237917" y="355749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69153D-FE75-41F4-A9D0-32CDB084F3BB}">
      <dsp:nvSpPr>
        <dsp:cNvPr id="0" name=""/>
        <dsp:cNvSpPr/>
      </dsp:nvSpPr>
      <dsp:spPr>
        <a:xfrm>
          <a:off x="541444" y="3652383"/>
          <a:ext cx="1999974" cy="5386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6. Seguimiento a la planes de Mejoramiento internos y externos </a:t>
          </a:r>
          <a:r>
            <a:rPr lang="es-CO" sz="800" b="1" kern="1200" dirty="0"/>
            <a:t>PERMANENTE.</a:t>
          </a:r>
          <a:endParaRPr lang="es-MX" sz="800" kern="1200" dirty="0"/>
        </a:p>
      </dsp:txBody>
      <dsp:txXfrm>
        <a:off x="557220" y="3668159"/>
        <a:ext cx="1968422" cy="507091"/>
      </dsp:txXfrm>
    </dsp:sp>
    <dsp:sp modelId="{DD0C0BAF-3DE1-424D-8560-4F52791B310C}">
      <dsp:nvSpPr>
        <dsp:cNvPr id="0" name=""/>
        <dsp:cNvSpPr/>
      </dsp:nvSpPr>
      <dsp:spPr>
        <a:xfrm>
          <a:off x="303526" y="364213"/>
          <a:ext cx="262906" cy="4201811"/>
        </a:xfrm>
        <a:custGeom>
          <a:avLst/>
          <a:gdLst/>
          <a:ahLst/>
          <a:cxnLst/>
          <a:rect l="0" t="0" r="0" b="0"/>
          <a:pathLst>
            <a:path>
              <a:moveTo>
                <a:pt x="0" y="0"/>
              </a:moveTo>
              <a:lnTo>
                <a:pt x="0" y="4201811"/>
              </a:lnTo>
              <a:lnTo>
                <a:pt x="262906" y="4201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D1D385-F1A4-4945-9524-7ED46FE2A57D}">
      <dsp:nvSpPr>
        <dsp:cNvPr id="0" name=""/>
        <dsp:cNvSpPr/>
      </dsp:nvSpPr>
      <dsp:spPr>
        <a:xfrm>
          <a:off x="566433" y="4271833"/>
          <a:ext cx="2019005" cy="58838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7. Socialización estatuto de Auditoria y código de  ética del auditor. </a:t>
          </a:r>
          <a:endParaRPr lang="es-MX" sz="800" kern="1200" dirty="0"/>
        </a:p>
      </dsp:txBody>
      <dsp:txXfrm>
        <a:off x="583666" y="4289066"/>
        <a:ext cx="1984539" cy="553914"/>
      </dsp:txXfrm>
    </dsp:sp>
    <dsp:sp modelId="{8792D121-1B42-41C7-99E1-BA0E22E50349}">
      <dsp:nvSpPr>
        <dsp:cNvPr id="0" name=""/>
        <dsp:cNvSpPr/>
      </dsp:nvSpPr>
      <dsp:spPr>
        <a:xfrm>
          <a:off x="2683690" y="66948"/>
          <a:ext cx="2140710" cy="2792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just" defTabSz="533400">
            <a:lnSpc>
              <a:spcPct val="90000"/>
            </a:lnSpc>
            <a:spcBef>
              <a:spcPct val="0"/>
            </a:spcBef>
            <a:spcAft>
              <a:spcPct val="35000"/>
            </a:spcAft>
            <a:buNone/>
          </a:pPr>
          <a:r>
            <a:rPr lang="es-MX" sz="1200" b="1" kern="1200" dirty="0"/>
            <a:t>MARZO</a:t>
          </a:r>
        </a:p>
      </dsp:txBody>
      <dsp:txXfrm>
        <a:off x="2691869" y="75127"/>
        <a:ext cx="2124352" cy="262899"/>
      </dsp:txXfrm>
    </dsp:sp>
    <dsp:sp modelId="{8B6BD0EE-4E58-48E7-A65C-2B662D5B5658}">
      <dsp:nvSpPr>
        <dsp:cNvPr id="0" name=""/>
        <dsp:cNvSpPr/>
      </dsp:nvSpPr>
      <dsp:spPr>
        <a:xfrm>
          <a:off x="2852041" y="346206"/>
          <a:ext cx="91440" cy="590967"/>
        </a:xfrm>
        <a:custGeom>
          <a:avLst/>
          <a:gdLst/>
          <a:ahLst/>
          <a:cxnLst/>
          <a:rect l="0" t="0" r="0" b="0"/>
          <a:pathLst>
            <a:path>
              <a:moveTo>
                <a:pt x="45720" y="0"/>
              </a:moveTo>
              <a:lnTo>
                <a:pt x="45720" y="590967"/>
              </a:lnTo>
              <a:lnTo>
                <a:pt x="129804" y="59096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05F86C-FDF5-4694-8F3F-E4037EBAC5FB}">
      <dsp:nvSpPr>
        <dsp:cNvPr id="0" name=""/>
        <dsp:cNvSpPr/>
      </dsp:nvSpPr>
      <dsp:spPr>
        <a:xfrm>
          <a:off x="2981845" y="714524"/>
          <a:ext cx="2273179" cy="44529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 Informe Derechos de Autor sobre Software.</a:t>
          </a:r>
          <a:endParaRPr lang="es-MX" sz="800" kern="1200" dirty="0"/>
        </a:p>
      </dsp:txBody>
      <dsp:txXfrm>
        <a:off x="2994887" y="727566"/>
        <a:ext cx="2247095" cy="419215"/>
      </dsp:txXfrm>
    </dsp:sp>
    <dsp:sp modelId="{24ABA3D5-BD44-43C9-B289-B0C9E6867A57}">
      <dsp:nvSpPr>
        <dsp:cNvPr id="0" name=""/>
        <dsp:cNvSpPr/>
      </dsp:nvSpPr>
      <dsp:spPr>
        <a:xfrm>
          <a:off x="2897761" y="346206"/>
          <a:ext cx="119747" cy="1071119"/>
        </a:xfrm>
        <a:custGeom>
          <a:avLst/>
          <a:gdLst/>
          <a:ahLst/>
          <a:cxnLst/>
          <a:rect l="0" t="0" r="0" b="0"/>
          <a:pathLst>
            <a:path>
              <a:moveTo>
                <a:pt x="0" y="0"/>
              </a:moveTo>
              <a:lnTo>
                <a:pt x="0" y="1071119"/>
              </a:lnTo>
              <a:lnTo>
                <a:pt x="119747" y="10711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A30C7B-3B56-419F-BA47-404E6E9FD592}">
      <dsp:nvSpPr>
        <dsp:cNvPr id="0" name=""/>
        <dsp:cNvSpPr/>
      </dsp:nvSpPr>
      <dsp:spPr>
        <a:xfrm>
          <a:off x="3017508" y="1240815"/>
          <a:ext cx="2201906" cy="3530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2. Medición del desempeño  Institucional FURAG 2024</a:t>
          </a:r>
          <a:endParaRPr lang="es-MX" sz="800" kern="1200" dirty="0"/>
        </a:p>
      </dsp:txBody>
      <dsp:txXfrm>
        <a:off x="3027848" y="1251155"/>
        <a:ext cx="2181226" cy="332341"/>
      </dsp:txXfrm>
    </dsp:sp>
    <dsp:sp modelId="{10FBA5C2-7490-43D3-9E62-5F64085C56BD}">
      <dsp:nvSpPr>
        <dsp:cNvPr id="0" name=""/>
        <dsp:cNvSpPr/>
      </dsp:nvSpPr>
      <dsp:spPr>
        <a:xfrm>
          <a:off x="2852041" y="346206"/>
          <a:ext cx="91440" cy="1513598"/>
        </a:xfrm>
        <a:custGeom>
          <a:avLst/>
          <a:gdLst/>
          <a:ahLst/>
          <a:cxnLst/>
          <a:rect l="0" t="0" r="0" b="0"/>
          <a:pathLst>
            <a:path>
              <a:moveTo>
                <a:pt x="45720" y="0"/>
              </a:moveTo>
              <a:lnTo>
                <a:pt x="45720" y="1513598"/>
              </a:lnTo>
              <a:lnTo>
                <a:pt x="131727" y="15135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61C9CE-A26B-4B30-8C11-3FED390F8FA3}">
      <dsp:nvSpPr>
        <dsp:cNvPr id="0" name=""/>
        <dsp:cNvSpPr/>
      </dsp:nvSpPr>
      <dsp:spPr>
        <a:xfrm>
          <a:off x="2983768" y="1665939"/>
          <a:ext cx="2251877" cy="38773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3. Seguimiento Planes  de Mejoramiento  de Auditorias Internas  </a:t>
          </a:r>
          <a:r>
            <a:rPr lang="es-CO" sz="800" b="1" kern="1200" dirty="0"/>
            <a:t>PERMANENTE</a:t>
          </a:r>
          <a:endParaRPr lang="es-MX" sz="800" kern="1200" dirty="0"/>
        </a:p>
      </dsp:txBody>
      <dsp:txXfrm>
        <a:off x="2995124" y="1677295"/>
        <a:ext cx="2229165" cy="365018"/>
      </dsp:txXfrm>
    </dsp:sp>
    <dsp:sp modelId="{451E4220-2EB3-47F8-BA70-00DEF5BEDAC6}">
      <dsp:nvSpPr>
        <dsp:cNvPr id="0" name=""/>
        <dsp:cNvSpPr/>
      </dsp:nvSpPr>
      <dsp:spPr>
        <a:xfrm>
          <a:off x="2852041" y="346206"/>
          <a:ext cx="91440" cy="2008769"/>
        </a:xfrm>
        <a:custGeom>
          <a:avLst/>
          <a:gdLst/>
          <a:ahLst/>
          <a:cxnLst/>
          <a:rect l="0" t="0" r="0" b="0"/>
          <a:pathLst>
            <a:path>
              <a:moveTo>
                <a:pt x="45720" y="0"/>
              </a:moveTo>
              <a:lnTo>
                <a:pt x="45720" y="2008769"/>
              </a:lnTo>
              <a:lnTo>
                <a:pt x="133236" y="20087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8D6C23-1852-4089-B41C-72CF2BE05959}">
      <dsp:nvSpPr>
        <dsp:cNvPr id="0" name=""/>
        <dsp:cNvSpPr/>
      </dsp:nvSpPr>
      <dsp:spPr>
        <a:xfrm>
          <a:off x="2985277" y="2176836"/>
          <a:ext cx="2268983" cy="35627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4. Seguimiento a planes de Mejoramiento internos y externos </a:t>
          </a:r>
          <a:r>
            <a:rPr lang="es-CO" sz="800" b="1" kern="1200" dirty="0"/>
            <a:t>PERMANENTE</a:t>
          </a:r>
          <a:endParaRPr lang="es-MX" sz="800" kern="1200" dirty="0"/>
        </a:p>
      </dsp:txBody>
      <dsp:txXfrm>
        <a:off x="2995712" y="2187271"/>
        <a:ext cx="2248113" cy="335408"/>
      </dsp:txXfrm>
    </dsp:sp>
    <dsp:sp modelId="{A3D3B825-EE86-46BB-84F1-930019E9C998}">
      <dsp:nvSpPr>
        <dsp:cNvPr id="0" name=""/>
        <dsp:cNvSpPr/>
      </dsp:nvSpPr>
      <dsp:spPr>
        <a:xfrm>
          <a:off x="2852041" y="346206"/>
          <a:ext cx="91440" cy="2551373"/>
        </a:xfrm>
        <a:custGeom>
          <a:avLst/>
          <a:gdLst/>
          <a:ahLst/>
          <a:cxnLst/>
          <a:rect l="0" t="0" r="0" b="0"/>
          <a:pathLst>
            <a:path>
              <a:moveTo>
                <a:pt x="45720" y="0"/>
              </a:moveTo>
              <a:lnTo>
                <a:pt x="45720" y="2551373"/>
              </a:lnTo>
              <a:lnTo>
                <a:pt x="98948" y="255137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462B34-57C3-4825-95BF-38060EE41E34}">
      <dsp:nvSpPr>
        <dsp:cNvPr id="0" name=""/>
        <dsp:cNvSpPr/>
      </dsp:nvSpPr>
      <dsp:spPr>
        <a:xfrm>
          <a:off x="2950989" y="2634136"/>
          <a:ext cx="2304035" cy="52688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5. Seguimiento a la ejecución de la Estrategia de Rendición de Cuentas    2025 de la ANCP-CCE  </a:t>
          </a:r>
          <a:r>
            <a:rPr lang="es-CO" sz="800" b="1" kern="1200" dirty="0"/>
            <a:t>PERMANENTE</a:t>
          </a:r>
          <a:endParaRPr lang="es-MX" sz="800" kern="1200" dirty="0"/>
        </a:p>
      </dsp:txBody>
      <dsp:txXfrm>
        <a:off x="2966421" y="2649568"/>
        <a:ext cx="2273171" cy="496021"/>
      </dsp:txXfrm>
    </dsp:sp>
    <dsp:sp modelId="{2059906A-3594-4386-A8EE-077DC90BE5FC}">
      <dsp:nvSpPr>
        <dsp:cNvPr id="0" name=""/>
        <dsp:cNvSpPr/>
      </dsp:nvSpPr>
      <dsp:spPr>
        <a:xfrm>
          <a:off x="2897761" y="346206"/>
          <a:ext cx="98419" cy="3157126"/>
        </a:xfrm>
        <a:custGeom>
          <a:avLst/>
          <a:gdLst/>
          <a:ahLst/>
          <a:cxnLst/>
          <a:rect l="0" t="0" r="0" b="0"/>
          <a:pathLst>
            <a:path>
              <a:moveTo>
                <a:pt x="0" y="0"/>
              </a:moveTo>
              <a:lnTo>
                <a:pt x="0" y="3157126"/>
              </a:lnTo>
              <a:lnTo>
                <a:pt x="98419" y="315712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A9D34B-AD07-4F25-A4CF-ACAC5683DCE2}">
      <dsp:nvSpPr>
        <dsp:cNvPr id="0" name=""/>
        <dsp:cNvSpPr/>
      </dsp:nvSpPr>
      <dsp:spPr>
        <a:xfrm>
          <a:off x="2996180" y="3247923"/>
          <a:ext cx="2258844" cy="51081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6. Seguimiento al  proceso de concertación  y Evaluación  del cumplimiento de los Acuerdos de Gestión </a:t>
          </a:r>
          <a:endParaRPr lang="es-MX" sz="800" kern="1200" dirty="0"/>
        </a:p>
      </dsp:txBody>
      <dsp:txXfrm>
        <a:off x="3011141" y="3262884"/>
        <a:ext cx="2228922" cy="480896"/>
      </dsp:txXfrm>
    </dsp:sp>
    <dsp:sp modelId="{ECCE9C15-A2B1-4BD2-8D2C-9B9C403620B0}">
      <dsp:nvSpPr>
        <dsp:cNvPr id="0" name=""/>
        <dsp:cNvSpPr/>
      </dsp:nvSpPr>
      <dsp:spPr>
        <a:xfrm>
          <a:off x="2897761" y="346206"/>
          <a:ext cx="152493" cy="3670509"/>
        </a:xfrm>
        <a:custGeom>
          <a:avLst/>
          <a:gdLst/>
          <a:ahLst/>
          <a:cxnLst/>
          <a:rect l="0" t="0" r="0" b="0"/>
          <a:pathLst>
            <a:path>
              <a:moveTo>
                <a:pt x="0" y="0"/>
              </a:moveTo>
              <a:lnTo>
                <a:pt x="0" y="3670509"/>
              </a:lnTo>
              <a:lnTo>
                <a:pt x="152493" y="367050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459580A-7913-488D-8F87-79D9F0EF4732}">
      <dsp:nvSpPr>
        <dsp:cNvPr id="0" name=""/>
        <dsp:cNvSpPr/>
      </dsp:nvSpPr>
      <dsp:spPr>
        <a:xfrm>
          <a:off x="3050254" y="3830879"/>
          <a:ext cx="2165261" cy="3716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7. Informe  de Seguimiento  de operaciones recíprocas</a:t>
          </a:r>
          <a:endParaRPr lang="es-MX" sz="800" kern="1200" dirty="0"/>
        </a:p>
      </dsp:txBody>
      <dsp:txXfrm>
        <a:off x="3061140" y="3841765"/>
        <a:ext cx="2143489" cy="349899"/>
      </dsp:txXfrm>
    </dsp:sp>
    <dsp:sp modelId="{A09D3508-6AAA-4952-8DE3-69192BF8FDA0}">
      <dsp:nvSpPr>
        <dsp:cNvPr id="0" name=""/>
        <dsp:cNvSpPr/>
      </dsp:nvSpPr>
      <dsp:spPr>
        <a:xfrm>
          <a:off x="2897761" y="346206"/>
          <a:ext cx="113382" cy="4125561"/>
        </a:xfrm>
        <a:custGeom>
          <a:avLst/>
          <a:gdLst/>
          <a:ahLst/>
          <a:cxnLst/>
          <a:rect l="0" t="0" r="0" b="0"/>
          <a:pathLst>
            <a:path>
              <a:moveTo>
                <a:pt x="0" y="0"/>
              </a:moveTo>
              <a:lnTo>
                <a:pt x="0" y="4125561"/>
              </a:lnTo>
              <a:lnTo>
                <a:pt x="113382" y="41255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1AD0A6-5CE8-4BA1-AFA4-326F36BA99F9}">
      <dsp:nvSpPr>
        <dsp:cNvPr id="0" name=""/>
        <dsp:cNvSpPr/>
      </dsp:nvSpPr>
      <dsp:spPr>
        <a:xfrm>
          <a:off x="3011143" y="4287104"/>
          <a:ext cx="2243881" cy="3693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8. Seguimiento a reporte y/o presentación de informes EXTERNOS por parte de la ANCP-CCE</a:t>
          </a:r>
          <a:endParaRPr lang="es-MX" sz="800" kern="1200" dirty="0"/>
        </a:p>
      </dsp:txBody>
      <dsp:txXfrm>
        <a:off x="3021960" y="4297921"/>
        <a:ext cx="2222247" cy="347693"/>
      </dsp:txXfrm>
    </dsp:sp>
    <dsp:sp modelId="{3EEDE854-7262-4191-BDD4-534B48AB35CC}">
      <dsp:nvSpPr>
        <dsp:cNvPr id="0" name=""/>
        <dsp:cNvSpPr/>
      </dsp:nvSpPr>
      <dsp:spPr>
        <a:xfrm>
          <a:off x="2897761" y="346206"/>
          <a:ext cx="184667" cy="4605773"/>
        </a:xfrm>
        <a:custGeom>
          <a:avLst/>
          <a:gdLst/>
          <a:ahLst/>
          <a:cxnLst/>
          <a:rect l="0" t="0" r="0" b="0"/>
          <a:pathLst>
            <a:path>
              <a:moveTo>
                <a:pt x="0" y="0"/>
              </a:moveTo>
              <a:lnTo>
                <a:pt x="0" y="4605773"/>
              </a:lnTo>
              <a:lnTo>
                <a:pt x="184667" y="460577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0E507E-B3DD-45B0-BF85-5F22AFDEE181}">
      <dsp:nvSpPr>
        <dsp:cNvPr id="0" name=""/>
        <dsp:cNvSpPr/>
      </dsp:nvSpPr>
      <dsp:spPr>
        <a:xfrm>
          <a:off x="3082428" y="4753041"/>
          <a:ext cx="2149854" cy="39787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9. Seguimiento a reporte y/o presentación de informes EXTERNOS por parte de la ANCP-CCE</a:t>
          </a:r>
        </a:p>
      </dsp:txBody>
      <dsp:txXfrm>
        <a:off x="3094081" y="4764694"/>
        <a:ext cx="2126548" cy="374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81275-E5C8-4BC4-9122-4412A53F674D}">
      <dsp:nvSpPr>
        <dsp:cNvPr id="0" name=""/>
        <dsp:cNvSpPr/>
      </dsp:nvSpPr>
      <dsp:spPr>
        <a:xfrm>
          <a:off x="1154630" y="5422"/>
          <a:ext cx="1362773" cy="1668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s-MX" sz="900" b="1" kern="1200" dirty="0"/>
            <a:t>ABRIL</a:t>
          </a:r>
        </a:p>
      </dsp:txBody>
      <dsp:txXfrm>
        <a:off x="1159515" y="10307"/>
        <a:ext cx="1353003" cy="157030"/>
      </dsp:txXfrm>
    </dsp:sp>
    <dsp:sp modelId="{6D2CFC7E-92E0-430E-97BE-483016CC7EF4}">
      <dsp:nvSpPr>
        <dsp:cNvPr id="0" name=""/>
        <dsp:cNvSpPr/>
      </dsp:nvSpPr>
      <dsp:spPr>
        <a:xfrm>
          <a:off x="1290908" y="172223"/>
          <a:ext cx="309035" cy="238484"/>
        </a:xfrm>
        <a:custGeom>
          <a:avLst/>
          <a:gdLst/>
          <a:ahLst/>
          <a:cxnLst/>
          <a:rect l="0" t="0" r="0" b="0"/>
          <a:pathLst>
            <a:path>
              <a:moveTo>
                <a:pt x="0" y="0"/>
              </a:moveTo>
              <a:lnTo>
                <a:pt x="0" y="238484"/>
              </a:lnTo>
              <a:lnTo>
                <a:pt x="309035" y="2384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B4C13C-0DF6-4423-B98C-FF0A088EB69C}">
      <dsp:nvSpPr>
        <dsp:cNvPr id="0" name=""/>
        <dsp:cNvSpPr/>
      </dsp:nvSpPr>
      <dsp:spPr>
        <a:xfrm>
          <a:off x="1599943" y="263583"/>
          <a:ext cx="2121966" cy="2942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 Seguimiento  a la  Austeridad  y Eficiencia del Gasto  Público.</a:t>
          </a:r>
          <a:endParaRPr lang="es-MX" sz="800" kern="1200" dirty="0"/>
        </a:p>
      </dsp:txBody>
      <dsp:txXfrm>
        <a:off x="1608561" y="272201"/>
        <a:ext cx="2104730" cy="277010"/>
      </dsp:txXfrm>
    </dsp:sp>
    <dsp:sp modelId="{2D2118D4-6619-4821-B152-04F9764C3B14}">
      <dsp:nvSpPr>
        <dsp:cNvPr id="0" name=""/>
        <dsp:cNvSpPr/>
      </dsp:nvSpPr>
      <dsp:spPr>
        <a:xfrm>
          <a:off x="1290908" y="172223"/>
          <a:ext cx="320069" cy="670453"/>
        </a:xfrm>
        <a:custGeom>
          <a:avLst/>
          <a:gdLst/>
          <a:ahLst/>
          <a:cxnLst/>
          <a:rect l="0" t="0" r="0" b="0"/>
          <a:pathLst>
            <a:path>
              <a:moveTo>
                <a:pt x="0" y="0"/>
              </a:moveTo>
              <a:lnTo>
                <a:pt x="0" y="670453"/>
              </a:lnTo>
              <a:lnTo>
                <a:pt x="320069" y="6704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6E5C63-6E91-4EDE-AA98-68D5F0F050F2}">
      <dsp:nvSpPr>
        <dsp:cNvPr id="0" name=""/>
        <dsp:cNvSpPr/>
      </dsp:nvSpPr>
      <dsp:spPr>
        <a:xfrm>
          <a:off x="1610977" y="653074"/>
          <a:ext cx="2099898" cy="37920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2. Informe Seguimiento Plan Acción Institucional (PAI) Q1-Q2-Q3-Q4 .                             </a:t>
          </a:r>
          <a:endParaRPr lang="es-MX" sz="800" kern="1200" dirty="0"/>
        </a:p>
      </dsp:txBody>
      <dsp:txXfrm>
        <a:off x="1622083" y="664180"/>
        <a:ext cx="2077686" cy="356991"/>
      </dsp:txXfrm>
    </dsp:sp>
    <dsp:sp modelId="{C998466E-5FF6-433F-A370-97577C594916}">
      <dsp:nvSpPr>
        <dsp:cNvPr id="0" name=""/>
        <dsp:cNvSpPr/>
      </dsp:nvSpPr>
      <dsp:spPr>
        <a:xfrm>
          <a:off x="1290908" y="172223"/>
          <a:ext cx="338694" cy="1112982"/>
        </a:xfrm>
        <a:custGeom>
          <a:avLst/>
          <a:gdLst/>
          <a:ahLst/>
          <a:cxnLst/>
          <a:rect l="0" t="0" r="0" b="0"/>
          <a:pathLst>
            <a:path>
              <a:moveTo>
                <a:pt x="0" y="0"/>
              </a:moveTo>
              <a:lnTo>
                <a:pt x="0" y="1112982"/>
              </a:lnTo>
              <a:lnTo>
                <a:pt x="338694" y="111298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FD146D-D183-4548-9320-3BA072326FEC}">
      <dsp:nvSpPr>
        <dsp:cNvPr id="0" name=""/>
        <dsp:cNvSpPr/>
      </dsp:nvSpPr>
      <dsp:spPr>
        <a:xfrm>
          <a:off x="1629602" y="1129749"/>
          <a:ext cx="2084073" cy="3109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3. Seguimiento Planes  de Mejoramiento  de Auditorias Internas </a:t>
          </a:r>
          <a:r>
            <a:rPr lang="es-CO" sz="800" b="1" kern="1200" dirty="0"/>
            <a:t>PERMANENTE</a:t>
          </a:r>
          <a:r>
            <a:rPr lang="es-CO" sz="800" kern="1200" dirty="0"/>
            <a:t> . </a:t>
          </a:r>
          <a:endParaRPr lang="es-MX" sz="800" kern="1200" dirty="0"/>
        </a:p>
      </dsp:txBody>
      <dsp:txXfrm>
        <a:off x="1638708" y="1138855"/>
        <a:ext cx="2065861" cy="292698"/>
      </dsp:txXfrm>
    </dsp:sp>
    <dsp:sp modelId="{B9639BA6-E7E2-4DA3-B7DC-D455A8BEE8D1}">
      <dsp:nvSpPr>
        <dsp:cNvPr id="0" name=""/>
        <dsp:cNvSpPr/>
      </dsp:nvSpPr>
      <dsp:spPr>
        <a:xfrm>
          <a:off x="1290908" y="172223"/>
          <a:ext cx="345044" cy="1500077"/>
        </a:xfrm>
        <a:custGeom>
          <a:avLst/>
          <a:gdLst/>
          <a:ahLst/>
          <a:cxnLst/>
          <a:rect l="0" t="0" r="0" b="0"/>
          <a:pathLst>
            <a:path>
              <a:moveTo>
                <a:pt x="0" y="0"/>
              </a:moveTo>
              <a:lnTo>
                <a:pt x="0" y="1500077"/>
              </a:lnTo>
              <a:lnTo>
                <a:pt x="345044" y="150007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670369-6C44-46ED-8FE9-99DE1DD252B7}">
      <dsp:nvSpPr>
        <dsp:cNvPr id="0" name=""/>
        <dsp:cNvSpPr/>
      </dsp:nvSpPr>
      <dsp:spPr>
        <a:xfrm>
          <a:off x="1635952" y="1493064"/>
          <a:ext cx="2111447" cy="3584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4. Informe de seguimiento a  la Gestión  Ambiental.</a:t>
          </a:r>
          <a:endParaRPr lang="es-MX" sz="800" kern="1200" dirty="0"/>
        </a:p>
      </dsp:txBody>
      <dsp:txXfrm>
        <a:off x="1646451" y="1503563"/>
        <a:ext cx="2090449" cy="337473"/>
      </dsp:txXfrm>
    </dsp:sp>
    <dsp:sp modelId="{12E65DDE-BA50-4092-B63B-2276EE8029ED}">
      <dsp:nvSpPr>
        <dsp:cNvPr id="0" name=""/>
        <dsp:cNvSpPr/>
      </dsp:nvSpPr>
      <dsp:spPr>
        <a:xfrm>
          <a:off x="1290908" y="172223"/>
          <a:ext cx="348934" cy="1946541"/>
        </a:xfrm>
        <a:custGeom>
          <a:avLst/>
          <a:gdLst/>
          <a:ahLst/>
          <a:cxnLst/>
          <a:rect l="0" t="0" r="0" b="0"/>
          <a:pathLst>
            <a:path>
              <a:moveTo>
                <a:pt x="0" y="0"/>
              </a:moveTo>
              <a:lnTo>
                <a:pt x="0" y="1946541"/>
              </a:lnTo>
              <a:lnTo>
                <a:pt x="348934" y="194654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75058E-D52E-4C99-9269-6A4D99008F83}">
      <dsp:nvSpPr>
        <dsp:cNvPr id="0" name=""/>
        <dsp:cNvSpPr/>
      </dsp:nvSpPr>
      <dsp:spPr>
        <a:xfrm>
          <a:off x="1639842" y="1913542"/>
          <a:ext cx="2087471" cy="4104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5. Seguimiento a planes de Mejoramiento internos y externos </a:t>
          </a:r>
          <a:r>
            <a:rPr lang="es-CO" sz="800" b="1" kern="1200" dirty="0"/>
            <a:t>PERMANENTE</a:t>
          </a:r>
          <a:r>
            <a:rPr lang="es-CO" sz="800" kern="1200" dirty="0"/>
            <a:t>.</a:t>
          </a:r>
          <a:endParaRPr lang="es-MX" sz="800" kern="1200" dirty="0"/>
        </a:p>
      </dsp:txBody>
      <dsp:txXfrm>
        <a:off x="1651864" y="1925564"/>
        <a:ext cx="2063427" cy="386401"/>
      </dsp:txXfrm>
    </dsp:sp>
    <dsp:sp modelId="{73EA1CB1-F36B-4946-8089-41C9A35DD8F7}">
      <dsp:nvSpPr>
        <dsp:cNvPr id="0" name=""/>
        <dsp:cNvSpPr/>
      </dsp:nvSpPr>
      <dsp:spPr>
        <a:xfrm>
          <a:off x="1290908" y="172223"/>
          <a:ext cx="360105" cy="2421331"/>
        </a:xfrm>
        <a:custGeom>
          <a:avLst/>
          <a:gdLst/>
          <a:ahLst/>
          <a:cxnLst/>
          <a:rect l="0" t="0" r="0" b="0"/>
          <a:pathLst>
            <a:path>
              <a:moveTo>
                <a:pt x="0" y="0"/>
              </a:moveTo>
              <a:lnTo>
                <a:pt x="0" y="2421331"/>
              </a:lnTo>
              <a:lnTo>
                <a:pt x="360105" y="242133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22E8204-5374-43C5-BCD4-6F8F0FBFE921}">
      <dsp:nvSpPr>
        <dsp:cNvPr id="0" name=""/>
        <dsp:cNvSpPr/>
      </dsp:nvSpPr>
      <dsp:spPr>
        <a:xfrm>
          <a:off x="1651013" y="2395391"/>
          <a:ext cx="2088500" cy="39632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6. Seguimiento a la ejecución de la Estrategia de Rendición de Cuentas 2025 de la ANCP-CCE, </a:t>
          </a:r>
          <a:r>
            <a:rPr lang="es-CO" sz="800" b="1" kern="1200" dirty="0"/>
            <a:t>PERMANENTE.</a:t>
          </a:r>
          <a:endParaRPr lang="es-MX" sz="800" kern="1200" dirty="0"/>
        </a:p>
      </dsp:txBody>
      <dsp:txXfrm>
        <a:off x="1662621" y="2406999"/>
        <a:ext cx="2065284" cy="373109"/>
      </dsp:txXfrm>
    </dsp:sp>
    <dsp:sp modelId="{236F0760-4AF4-46AC-ABC4-33F4CA93016F}">
      <dsp:nvSpPr>
        <dsp:cNvPr id="0" name=""/>
        <dsp:cNvSpPr/>
      </dsp:nvSpPr>
      <dsp:spPr>
        <a:xfrm>
          <a:off x="1290908" y="172223"/>
          <a:ext cx="384368" cy="2901254"/>
        </a:xfrm>
        <a:custGeom>
          <a:avLst/>
          <a:gdLst/>
          <a:ahLst/>
          <a:cxnLst/>
          <a:rect l="0" t="0" r="0" b="0"/>
          <a:pathLst>
            <a:path>
              <a:moveTo>
                <a:pt x="0" y="0"/>
              </a:moveTo>
              <a:lnTo>
                <a:pt x="0" y="2901254"/>
              </a:lnTo>
              <a:lnTo>
                <a:pt x="384368" y="290125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59C8BE-1FE7-43F1-97CB-55C5547A8D26}">
      <dsp:nvSpPr>
        <dsp:cNvPr id="0" name=""/>
        <dsp:cNvSpPr/>
      </dsp:nvSpPr>
      <dsp:spPr>
        <a:xfrm>
          <a:off x="1675276" y="2851959"/>
          <a:ext cx="2121966" cy="4430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7. Informe de seguimiento al plan de mejoramiento AGN-  la Gestión Documental .</a:t>
          </a:r>
          <a:endParaRPr lang="es-MX" sz="800" kern="1200" dirty="0"/>
        </a:p>
      </dsp:txBody>
      <dsp:txXfrm>
        <a:off x="1688252" y="2864935"/>
        <a:ext cx="2096014" cy="417083"/>
      </dsp:txXfrm>
    </dsp:sp>
    <dsp:sp modelId="{008034A2-7520-4A6B-B3DA-C71AB5C349E3}">
      <dsp:nvSpPr>
        <dsp:cNvPr id="0" name=""/>
        <dsp:cNvSpPr/>
      </dsp:nvSpPr>
      <dsp:spPr>
        <a:xfrm>
          <a:off x="1290908" y="172223"/>
          <a:ext cx="381916" cy="3391712"/>
        </a:xfrm>
        <a:custGeom>
          <a:avLst/>
          <a:gdLst/>
          <a:ahLst/>
          <a:cxnLst/>
          <a:rect l="0" t="0" r="0" b="0"/>
          <a:pathLst>
            <a:path>
              <a:moveTo>
                <a:pt x="0" y="0"/>
              </a:moveTo>
              <a:lnTo>
                <a:pt x="0" y="3391712"/>
              </a:lnTo>
              <a:lnTo>
                <a:pt x="381916" y="3391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E5F19E-5ECA-4094-A794-6E878F321912}">
      <dsp:nvSpPr>
        <dsp:cNvPr id="0" name=""/>
        <dsp:cNvSpPr/>
      </dsp:nvSpPr>
      <dsp:spPr>
        <a:xfrm>
          <a:off x="1672824" y="3332868"/>
          <a:ext cx="2103810" cy="4621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8. Seguimiento a reservas presupuestales y cuentas por pagar.</a:t>
          </a:r>
          <a:endParaRPr lang="es-MX" sz="800" kern="1200" dirty="0"/>
        </a:p>
      </dsp:txBody>
      <dsp:txXfrm>
        <a:off x="1686359" y="3346403"/>
        <a:ext cx="2076740" cy="435064"/>
      </dsp:txXfrm>
    </dsp:sp>
    <dsp:sp modelId="{A7991511-88AC-4967-9B87-59AFA911BD04}">
      <dsp:nvSpPr>
        <dsp:cNvPr id="0" name=""/>
        <dsp:cNvSpPr/>
      </dsp:nvSpPr>
      <dsp:spPr>
        <a:xfrm>
          <a:off x="1290908" y="172223"/>
          <a:ext cx="373591" cy="3861112"/>
        </a:xfrm>
        <a:custGeom>
          <a:avLst/>
          <a:gdLst/>
          <a:ahLst/>
          <a:cxnLst/>
          <a:rect l="0" t="0" r="0" b="0"/>
          <a:pathLst>
            <a:path>
              <a:moveTo>
                <a:pt x="0" y="0"/>
              </a:moveTo>
              <a:lnTo>
                <a:pt x="0" y="3861112"/>
              </a:lnTo>
              <a:lnTo>
                <a:pt x="373591" y="38611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AC9D3FA-907E-4ABB-8BC8-0E1A674706C4}">
      <dsp:nvSpPr>
        <dsp:cNvPr id="0" name=""/>
        <dsp:cNvSpPr/>
      </dsp:nvSpPr>
      <dsp:spPr>
        <a:xfrm>
          <a:off x="1664499" y="3842610"/>
          <a:ext cx="2073228" cy="38144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9. Seguimiento empleo joven de 18 a 28 años Ley  2214 del 2022.</a:t>
          </a:r>
          <a:endParaRPr lang="es-MX" sz="800" kern="1200" dirty="0"/>
        </a:p>
      </dsp:txBody>
      <dsp:txXfrm>
        <a:off x="1675671" y="3853782"/>
        <a:ext cx="2050884" cy="359105"/>
      </dsp:txXfrm>
    </dsp:sp>
    <dsp:sp modelId="{030B5010-76E6-456E-B7E0-7EA474765036}">
      <dsp:nvSpPr>
        <dsp:cNvPr id="0" name=""/>
        <dsp:cNvSpPr/>
      </dsp:nvSpPr>
      <dsp:spPr>
        <a:xfrm>
          <a:off x="1290908" y="172223"/>
          <a:ext cx="383603" cy="4282243"/>
        </a:xfrm>
        <a:custGeom>
          <a:avLst/>
          <a:gdLst/>
          <a:ahLst/>
          <a:cxnLst/>
          <a:rect l="0" t="0" r="0" b="0"/>
          <a:pathLst>
            <a:path>
              <a:moveTo>
                <a:pt x="0" y="0"/>
              </a:moveTo>
              <a:lnTo>
                <a:pt x="0" y="4282243"/>
              </a:lnTo>
              <a:lnTo>
                <a:pt x="383603" y="428224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867F09-306A-4581-AF02-C524676FBD8C}">
      <dsp:nvSpPr>
        <dsp:cNvPr id="0" name=""/>
        <dsp:cNvSpPr/>
      </dsp:nvSpPr>
      <dsp:spPr>
        <a:xfrm>
          <a:off x="1674511" y="4276356"/>
          <a:ext cx="2065705" cy="35621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10. Seguimiento al comité de convivencia laboral.</a:t>
          </a:r>
          <a:endParaRPr lang="es-MX" sz="800" kern="1200" dirty="0"/>
        </a:p>
      </dsp:txBody>
      <dsp:txXfrm>
        <a:off x="1684944" y="4286789"/>
        <a:ext cx="2044839" cy="335353"/>
      </dsp:txXfrm>
    </dsp:sp>
    <dsp:sp modelId="{D896AED2-730A-4925-AC6B-0136BED253DC}">
      <dsp:nvSpPr>
        <dsp:cNvPr id="0" name=""/>
        <dsp:cNvSpPr/>
      </dsp:nvSpPr>
      <dsp:spPr>
        <a:xfrm>
          <a:off x="1290908" y="172223"/>
          <a:ext cx="428255" cy="4752270"/>
        </a:xfrm>
        <a:custGeom>
          <a:avLst/>
          <a:gdLst/>
          <a:ahLst/>
          <a:cxnLst/>
          <a:rect l="0" t="0" r="0" b="0"/>
          <a:pathLst>
            <a:path>
              <a:moveTo>
                <a:pt x="0" y="0"/>
              </a:moveTo>
              <a:lnTo>
                <a:pt x="0" y="4752270"/>
              </a:lnTo>
              <a:lnTo>
                <a:pt x="428255" y="475227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5752DE-8048-4DC2-8203-26A566B68D18}">
      <dsp:nvSpPr>
        <dsp:cNvPr id="0" name=""/>
        <dsp:cNvSpPr/>
      </dsp:nvSpPr>
      <dsp:spPr>
        <a:xfrm>
          <a:off x="1719163" y="4693470"/>
          <a:ext cx="2028924" cy="4620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MX" sz="800" kern="1200" dirty="0"/>
            <a:t>11. </a:t>
          </a:r>
          <a:r>
            <a:rPr lang="es-CO" sz="800" kern="1200" dirty="0"/>
            <a:t>Informe de Gestión a  Gerencia y a comité institucional coordinador de control interno.</a:t>
          </a:r>
          <a:endParaRPr lang="es-MX" sz="800" kern="1200" dirty="0"/>
        </a:p>
      </dsp:txBody>
      <dsp:txXfrm>
        <a:off x="1732696" y="4707003"/>
        <a:ext cx="2001858" cy="434979"/>
      </dsp:txXfrm>
    </dsp:sp>
    <dsp:sp modelId="{2BBEA771-ACC2-4893-9412-693B1580EF16}">
      <dsp:nvSpPr>
        <dsp:cNvPr id="0" name=""/>
        <dsp:cNvSpPr/>
      </dsp:nvSpPr>
      <dsp:spPr>
        <a:xfrm>
          <a:off x="4412531" y="0"/>
          <a:ext cx="1335131" cy="1697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s-MX" sz="900" b="1" kern="1200" dirty="0"/>
            <a:t>MAYO</a:t>
          </a:r>
        </a:p>
      </dsp:txBody>
      <dsp:txXfrm>
        <a:off x="4417503" y="4972"/>
        <a:ext cx="1325187" cy="159803"/>
      </dsp:txXfrm>
    </dsp:sp>
    <dsp:sp modelId="{A824F2D2-07A1-40E6-9B16-A92D7CBBDC22}">
      <dsp:nvSpPr>
        <dsp:cNvPr id="0" name=""/>
        <dsp:cNvSpPr/>
      </dsp:nvSpPr>
      <dsp:spPr>
        <a:xfrm>
          <a:off x="4546044" y="169747"/>
          <a:ext cx="113724" cy="325143"/>
        </a:xfrm>
        <a:custGeom>
          <a:avLst/>
          <a:gdLst/>
          <a:ahLst/>
          <a:cxnLst/>
          <a:rect l="0" t="0" r="0" b="0"/>
          <a:pathLst>
            <a:path>
              <a:moveTo>
                <a:pt x="0" y="0"/>
              </a:moveTo>
              <a:lnTo>
                <a:pt x="0" y="325143"/>
              </a:lnTo>
              <a:lnTo>
                <a:pt x="113724" y="32514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EB42C1-2F0E-4235-8F4D-1EB5CD9E32DB}">
      <dsp:nvSpPr>
        <dsp:cNvPr id="0" name=""/>
        <dsp:cNvSpPr/>
      </dsp:nvSpPr>
      <dsp:spPr>
        <a:xfrm>
          <a:off x="4659768" y="307984"/>
          <a:ext cx="1852505" cy="3738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just" defTabSz="311150">
            <a:lnSpc>
              <a:spcPct val="90000"/>
            </a:lnSpc>
            <a:spcBef>
              <a:spcPct val="0"/>
            </a:spcBef>
            <a:spcAft>
              <a:spcPct val="35000"/>
            </a:spcAft>
            <a:buNone/>
          </a:pPr>
          <a:r>
            <a:rPr lang="es-CO" sz="700" kern="1200" dirty="0"/>
            <a:t>1. </a:t>
          </a:r>
          <a:r>
            <a:rPr lang="es-CO" sz="800" kern="1200" dirty="0"/>
            <a:t>Seguimiento a la Formalización del Empleo Público. </a:t>
          </a:r>
          <a:endParaRPr lang="es-MX" sz="800" kern="1200" dirty="0"/>
        </a:p>
      </dsp:txBody>
      <dsp:txXfrm>
        <a:off x="4670717" y="318933"/>
        <a:ext cx="1830607" cy="351912"/>
      </dsp:txXfrm>
    </dsp:sp>
    <dsp:sp modelId="{0C7CFE9F-7F6D-4804-B255-C3247F7FE244}">
      <dsp:nvSpPr>
        <dsp:cNvPr id="0" name=""/>
        <dsp:cNvSpPr/>
      </dsp:nvSpPr>
      <dsp:spPr>
        <a:xfrm>
          <a:off x="4546044" y="169747"/>
          <a:ext cx="142097" cy="749617"/>
        </a:xfrm>
        <a:custGeom>
          <a:avLst/>
          <a:gdLst/>
          <a:ahLst/>
          <a:cxnLst/>
          <a:rect l="0" t="0" r="0" b="0"/>
          <a:pathLst>
            <a:path>
              <a:moveTo>
                <a:pt x="0" y="0"/>
              </a:moveTo>
              <a:lnTo>
                <a:pt x="0" y="749617"/>
              </a:lnTo>
              <a:lnTo>
                <a:pt x="142097" y="74961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4E48F5-08BF-4566-AE9B-D233D7DF0E70}">
      <dsp:nvSpPr>
        <dsp:cNvPr id="0" name=""/>
        <dsp:cNvSpPr/>
      </dsp:nvSpPr>
      <dsp:spPr>
        <a:xfrm>
          <a:off x="4688141" y="725610"/>
          <a:ext cx="1852505" cy="38750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MX" sz="800" kern="1200" dirty="0"/>
            <a:t>2. </a:t>
          </a:r>
          <a:r>
            <a:rPr lang="es-CO" sz="800" kern="1200" dirty="0"/>
            <a:t>Informe  de Seguimiento a MIPG- políticas.</a:t>
          </a:r>
          <a:endParaRPr lang="es-MX" sz="800" kern="1200" dirty="0"/>
        </a:p>
      </dsp:txBody>
      <dsp:txXfrm>
        <a:off x="4699491" y="736960"/>
        <a:ext cx="1829805" cy="364809"/>
      </dsp:txXfrm>
    </dsp:sp>
    <dsp:sp modelId="{2B1D3678-505F-4141-9DD1-7E0C9D557D32}">
      <dsp:nvSpPr>
        <dsp:cNvPr id="0" name=""/>
        <dsp:cNvSpPr/>
      </dsp:nvSpPr>
      <dsp:spPr>
        <a:xfrm>
          <a:off x="4546044" y="169747"/>
          <a:ext cx="153835" cy="1217591"/>
        </a:xfrm>
        <a:custGeom>
          <a:avLst/>
          <a:gdLst/>
          <a:ahLst/>
          <a:cxnLst/>
          <a:rect l="0" t="0" r="0" b="0"/>
          <a:pathLst>
            <a:path>
              <a:moveTo>
                <a:pt x="0" y="0"/>
              </a:moveTo>
              <a:lnTo>
                <a:pt x="0" y="1217591"/>
              </a:lnTo>
              <a:lnTo>
                <a:pt x="153835" y="121759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C88133-6FEF-4058-835F-959A53929F0E}">
      <dsp:nvSpPr>
        <dsp:cNvPr id="0" name=""/>
        <dsp:cNvSpPr/>
      </dsp:nvSpPr>
      <dsp:spPr>
        <a:xfrm>
          <a:off x="4699879" y="1177310"/>
          <a:ext cx="1823421" cy="4200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MX" sz="800" kern="1200" dirty="0"/>
            <a:t>3. </a:t>
          </a:r>
          <a:r>
            <a:rPr lang="es-CO" sz="800" kern="1200" dirty="0"/>
            <a:t>Seguimiento Planes  de Mejoramiento  de Auditorias Internas </a:t>
          </a:r>
          <a:r>
            <a:rPr lang="es-CO" sz="800" b="1" kern="1200" dirty="0"/>
            <a:t>PERMANENTE.</a:t>
          </a:r>
          <a:endParaRPr lang="es-MX" sz="800" b="1" kern="1200" dirty="0"/>
        </a:p>
      </dsp:txBody>
      <dsp:txXfrm>
        <a:off x="4712182" y="1189613"/>
        <a:ext cx="1798815" cy="395450"/>
      </dsp:txXfrm>
    </dsp:sp>
    <dsp:sp modelId="{3CBD9CFE-CCBF-4D9E-BE28-E3048F18A9DD}">
      <dsp:nvSpPr>
        <dsp:cNvPr id="0" name=""/>
        <dsp:cNvSpPr/>
      </dsp:nvSpPr>
      <dsp:spPr>
        <a:xfrm>
          <a:off x="4546044" y="169747"/>
          <a:ext cx="148000" cy="1632513"/>
        </a:xfrm>
        <a:custGeom>
          <a:avLst/>
          <a:gdLst/>
          <a:ahLst/>
          <a:cxnLst/>
          <a:rect l="0" t="0" r="0" b="0"/>
          <a:pathLst>
            <a:path>
              <a:moveTo>
                <a:pt x="0" y="0"/>
              </a:moveTo>
              <a:lnTo>
                <a:pt x="0" y="1632513"/>
              </a:lnTo>
              <a:lnTo>
                <a:pt x="148000" y="163251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AC815A-BCC6-4987-885C-14A2CBC92A4F}">
      <dsp:nvSpPr>
        <dsp:cNvPr id="0" name=""/>
        <dsp:cNvSpPr/>
      </dsp:nvSpPr>
      <dsp:spPr>
        <a:xfrm>
          <a:off x="4694044" y="1651157"/>
          <a:ext cx="1852505" cy="30220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MX" sz="800" b="0" kern="1200" dirty="0"/>
            <a:t>4. </a:t>
          </a:r>
          <a:r>
            <a:rPr lang="es-CO" sz="800" kern="1200" dirty="0"/>
            <a:t>Informe de seguimiento a la ejecución presupuestal Funcionamiento e Inversión.</a:t>
          </a:r>
          <a:endParaRPr lang="es-MX" sz="800" b="1" kern="1200" dirty="0"/>
        </a:p>
      </dsp:txBody>
      <dsp:txXfrm>
        <a:off x="4702895" y="1660008"/>
        <a:ext cx="1834803" cy="284505"/>
      </dsp:txXfrm>
    </dsp:sp>
    <dsp:sp modelId="{EC427CDC-91D7-4F48-B513-C9EAC3807C74}">
      <dsp:nvSpPr>
        <dsp:cNvPr id="0" name=""/>
        <dsp:cNvSpPr/>
      </dsp:nvSpPr>
      <dsp:spPr>
        <a:xfrm>
          <a:off x="4546044" y="169747"/>
          <a:ext cx="151542" cy="2015403"/>
        </a:xfrm>
        <a:custGeom>
          <a:avLst/>
          <a:gdLst/>
          <a:ahLst/>
          <a:cxnLst/>
          <a:rect l="0" t="0" r="0" b="0"/>
          <a:pathLst>
            <a:path>
              <a:moveTo>
                <a:pt x="0" y="0"/>
              </a:moveTo>
              <a:lnTo>
                <a:pt x="0" y="2015403"/>
              </a:lnTo>
              <a:lnTo>
                <a:pt x="151542" y="20154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3C11FE-9E8F-44EF-8964-7D8592D03047}">
      <dsp:nvSpPr>
        <dsp:cNvPr id="0" name=""/>
        <dsp:cNvSpPr/>
      </dsp:nvSpPr>
      <dsp:spPr>
        <a:xfrm>
          <a:off x="4697586" y="2016553"/>
          <a:ext cx="1852505" cy="33719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5. Seguimiento a la planes de Mejoramiento internos y externos </a:t>
          </a:r>
          <a:r>
            <a:rPr lang="es-CO" sz="800" b="1" kern="1200" dirty="0"/>
            <a:t>PERMANENTE.</a:t>
          </a:r>
          <a:endParaRPr lang="es-MX" sz="800" b="1" kern="1200" dirty="0"/>
        </a:p>
      </dsp:txBody>
      <dsp:txXfrm>
        <a:off x="4707462" y="2026429"/>
        <a:ext cx="1832753" cy="317443"/>
      </dsp:txXfrm>
    </dsp:sp>
    <dsp:sp modelId="{CE32851C-CEF6-4FC2-AA08-319C4F16C30B}">
      <dsp:nvSpPr>
        <dsp:cNvPr id="0" name=""/>
        <dsp:cNvSpPr/>
      </dsp:nvSpPr>
      <dsp:spPr>
        <a:xfrm>
          <a:off x="4546044" y="169747"/>
          <a:ext cx="158232" cy="2474024"/>
        </a:xfrm>
        <a:custGeom>
          <a:avLst/>
          <a:gdLst/>
          <a:ahLst/>
          <a:cxnLst/>
          <a:rect l="0" t="0" r="0" b="0"/>
          <a:pathLst>
            <a:path>
              <a:moveTo>
                <a:pt x="0" y="0"/>
              </a:moveTo>
              <a:lnTo>
                <a:pt x="0" y="2474024"/>
              </a:lnTo>
              <a:lnTo>
                <a:pt x="158232" y="247402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B5855B-06BA-47BE-A76F-12A967EE4805}">
      <dsp:nvSpPr>
        <dsp:cNvPr id="0" name=""/>
        <dsp:cNvSpPr/>
      </dsp:nvSpPr>
      <dsp:spPr>
        <a:xfrm>
          <a:off x="4704276" y="2413096"/>
          <a:ext cx="1821044" cy="46134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6. Seguimiento a reporte y/o presentación de informes INTERNOS por parte de la ANCP-CCE. </a:t>
          </a:r>
          <a:endParaRPr lang="es-MX" sz="800" b="1" kern="1200" dirty="0"/>
        </a:p>
      </dsp:txBody>
      <dsp:txXfrm>
        <a:off x="4717788" y="2426608"/>
        <a:ext cx="1794020" cy="434325"/>
      </dsp:txXfrm>
    </dsp:sp>
    <dsp:sp modelId="{C313C994-9262-44C1-844D-32B1DB2E5111}">
      <dsp:nvSpPr>
        <dsp:cNvPr id="0" name=""/>
        <dsp:cNvSpPr/>
      </dsp:nvSpPr>
      <dsp:spPr>
        <a:xfrm>
          <a:off x="4546044" y="169747"/>
          <a:ext cx="158595" cy="2997659"/>
        </a:xfrm>
        <a:custGeom>
          <a:avLst/>
          <a:gdLst/>
          <a:ahLst/>
          <a:cxnLst/>
          <a:rect l="0" t="0" r="0" b="0"/>
          <a:pathLst>
            <a:path>
              <a:moveTo>
                <a:pt x="0" y="0"/>
              </a:moveTo>
              <a:lnTo>
                <a:pt x="0" y="2997659"/>
              </a:lnTo>
              <a:lnTo>
                <a:pt x="158595" y="299765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DEA245-F52A-48C7-9888-BDABD3080BAB}">
      <dsp:nvSpPr>
        <dsp:cNvPr id="0" name=""/>
        <dsp:cNvSpPr/>
      </dsp:nvSpPr>
      <dsp:spPr>
        <a:xfrm>
          <a:off x="4704639" y="2931239"/>
          <a:ext cx="1791945" cy="47233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CO" sz="800" kern="1200" dirty="0"/>
            <a:t>7. Seguimiento a reporte y/o presentación de informes EXTERNOS por parte de la ANCP-CCE.</a:t>
          </a:r>
          <a:endParaRPr lang="es-MX" sz="800" b="1" kern="1200" dirty="0"/>
        </a:p>
      </dsp:txBody>
      <dsp:txXfrm>
        <a:off x="4718473" y="2945073"/>
        <a:ext cx="1764277" cy="444664"/>
      </dsp:txXfrm>
    </dsp:sp>
    <dsp:sp modelId="{A67B090B-FF63-4501-9FD5-7B3391CC5343}">
      <dsp:nvSpPr>
        <dsp:cNvPr id="0" name=""/>
        <dsp:cNvSpPr/>
      </dsp:nvSpPr>
      <dsp:spPr>
        <a:xfrm>
          <a:off x="4546044" y="169747"/>
          <a:ext cx="160374" cy="3469672"/>
        </a:xfrm>
        <a:custGeom>
          <a:avLst/>
          <a:gdLst/>
          <a:ahLst/>
          <a:cxnLst/>
          <a:rect l="0" t="0" r="0" b="0"/>
          <a:pathLst>
            <a:path>
              <a:moveTo>
                <a:pt x="0" y="0"/>
              </a:moveTo>
              <a:lnTo>
                <a:pt x="0" y="3469672"/>
              </a:lnTo>
              <a:lnTo>
                <a:pt x="160374" y="346967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FDA967-179A-4FE7-B40E-96AC46BBFC9B}">
      <dsp:nvSpPr>
        <dsp:cNvPr id="0" name=""/>
        <dsp:cNvSpPr/>
      </dsp:nvSpPr>
      <dsp:spPr>
        <a:xfrm>
          <a:off x="4706418" y="3457452"/>
          <a:ext cx="1778701" cy="3639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8. Socialización estatuto de Auditoria y código de ética del auditor.</a:t>
          </a:r>
          <a:endParaRPr lang="es-MX" sz="800" b="1" kern="1200" dirty="0"/>
        </a:p>
      </dsp:txBody>
      <dsp:txXfrm>
        <a:off x="4717077" y="3468111"/>
        <a:ext cx="1757383" cy="342616"/>
      </dsp:txXfrm>
    </dsp:sp>
    <dsp:sp modelId="{49A51187-CFE2-47BD-86F2-7D2167165891}">
      <dsp:nvSpPr>
        <dsp:cNvPr id="0" name=""/>
        <dsp:cNvSpPr/>
      </dsp:nvSpPr>
      <dsp:spPr>
        <a:xfrm>
          <a:off x="4546044" y="169747"/>
          <a:ext cx="165179" cy="4046497"/>
        </a:xfrm>
        <a:custGeom>
          <a:avLst/>
          <a:gdLst/>
          <a:ahLst/>
          <a:cxnLst/>
          <a:rect l="0" t="0" r="0" b="0"/>
          <a:pathLst>
            <a:path>
              <a:moveTo>
                <a:pt x="0" y="0"/>
              </a:moveTo>
              <a:lnTo>
                <a:pt x="0" y="4046497"/>
              </a:lnTo>
              <a:lnTo>
                <a:pt x="165179" y="404649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106D71-68F0-4A12-AF29-17694EE26D66}">
      <dsp:nvSpPr>
        <dsp:cNvPr id="0" name=""/>
        <dsp:cNvSpPr/>
      </dsp:nvSpPr>
      <dsp:spPr>
        <a:xfrm>
          <a:off x="4711224" y="3888653"/>
          <a:ext cx="1778784" cy="6551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 9.  Seguimiento a la ejecución de la Estrategia de Rendición de Cuentas 2025 de la ANCP-CCE. </a:t>
          </a:r>
          <a:r>
            <a:rPr lang="es-CO" sz="800" b="1" kern="1200" dirty="0"/>
            <a:t>PERMANENTE. </a:t>
          </a:r>
          <a:endParaRPr lang="es-MX" sz="800" b="1" kern="1200" dirty="0"/>
        </a:p>
      </dsp:txBody>
      <dsp:txXfrm>
        <a:off x="4730414" y="3907843"/>
        <a:ext cx="1740404" cy="616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81275-E5C8-4BC4-9122-4412A53F674D}">
      <dsp:nvSpPr>
        <dsp:cNvPr id="0" name=""/>
        <dsp:cNvSpPr/>
      </dsp:nvSpPr>
      <dsp:spPr>
        <a:xfrm>
          <a:off x="1401444" y="88759"/>
          <a:ext cx="2007479" cy="2373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t>JUNIO</a:t>
          </a:r>
        </a:p>
      </dsp:txBody>
      <dsp:txXfrm>
        <a:off x="1408397" y="95712"/>
        <a:ext cx="1993573" cy="223492"/>
      </dsp:txXfrm>
    </dsp:sp>
    <dsp:sp modelId="{6D2CFC7E-92E0-430E-97BE-483016CC7EF4}">
      <dsp:nvSpPr>
        <dsp:cNvPr id="0" name=""/>
        <dsp:cNvSpPr/>
      </dsp:nvSpPr>
      <dsp:spPr>
        <a:xfrm>
          <a:off x="1602192" y="326157"/>
          <a:ext cx="99576" cy="455833"/>
        </a:xfrm>
        <a:custGeom>
          <a:avLst/>
          <a:gdLst/>
          <a:ahLst/>
          <a:cxnLst/>
          <a:rect l="0" t="0" r="0" b="0"/>
          <a:pathLst>
            <a:path>
              <a:moveTo>
                <a:pt x="0" y="0"/>
              </a:moveTo>
              <a:lnTo>
                <a:pt x="0" y="455833"/>
              </a:lnTo>
              <a:lnTo>
                <a:pt x="99576" y="45583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B4C13C-0DF6-4423-B98C-FF0A088EB69C}">
      <dsp:nvSpPr>
        <dsp:cNvPr id="0" name=""/>
        <dsp:cNvSpPr/>
      </dsp:nvSpPr>
      <dsp:spPr>
        <a:xfrm>
          <a:off x="1701769" y="513708"/>
          <a:ext cx="2449259" cy="5365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1. Seguimiento a la ejecución del plan de mejoramiento, suscrito como resultado de aplicación del Formulario Único de Reporte de Avance de la Gestión FURAG 2024.</a:t>
          </a:r>
          <a:endParaRPr lang="es-MX" sz="800" kern="1200" dirty="0"/>
        </a:p>
      </dsp:txBody>
      <dsp:txXfrm>
        <a:off x="1717484" y="529423"/>
        <a:ext cx="2417829" cy="505136"/>
      </dsp:txXfrm>
    </dsp:sp>
    <dsp:sp modelId="{2D2118D4-6619-4821-B152-04F9764C3B14}">
      <dsp:nvSpPr>
        <dsp:cNvPr id="0" name=""/>
        <dsp:cNvSpPr/>
      </dsp:nvSpPr>
      <dsp:spPr>
        <a:xfrm>
          <a:off x="1556472" y="326157"/>
          <a:ext cx="91440" cy="1036777"/>
        </a:xfrm>
        <a:custGeom>
          <a:avLst/>
          <a:gdLst/>
          <a:ahLst/>
          <a:cxnLst/>
          <a:rect l="0" t="0" r="0" b="0"/>
          <a:pathLst>
            <a:path>
              <a:moveTo>
                <a:pt x="45720" y="0"/>
              </a:moveTo>
              <a:lnTo>
                <a:pt x="45720" y="1036777"/>
              </a:lnTo>
              <a:lnTo>
                <a:pt x="133170" y="103677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6E5C63-6E91-4EDE-AA98-68D5F0F050F2}">
      <dsp:nvSpPr>
        <dsp:cNvPr id="0" name=""/>
        <dsp:cNvSpPr/>
      </dsp:nvSpPr>
      <dsp:spPr>
        <a:xfrm>
          <a:off x="1689643" y="1138049"/>
          <a:ext cx="2475550" cy="4497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2. Seguimiento a Programa de Transparencia y Ética Pública 2024,Seguimiento a SARLAFT, LAFT - SICOF .                             </a:t>
          </a:r>
          <a:endParaRPr lang="es-MX" sz="800" kern="1200" dirty="0"/>
        </a:p>
      </dsp:txBody>
      <dsp:txXfrm>
        <a:off x="1702816" y="1151222"/>
        <a:ext cx="2449204" cy="423425"/>
      </dsp:txXfrm>
    </dsp:sp>
    <dsp:sp modelId="{C998466E-5FF6-433F-A370-97577C594916}">
      <dsp:nvSpPr>
        <dsp:cNvPr id="0" name=""/>
        <dsp:cNvSpPr/>
      </dsp:nvSpPr>
      <dsp:spPr>
        <a:xfrm>
          <a:off x="1556472" y="326157"/>
          <a:ext cx="91440" cy="1591084"/>
        </a:xfrm>
        <a:custGeom>
          <a:avLst/>
          <a:gdLst/>
          <a:ahLst/>
          <a:cxnLst/>
          <a:rect l="0" t="0" r="0" b="0"/>
          <a:pathLst>
            <a:path>
              <a:moveTo>
                <a:pt x="45720" y="0"/>
              </a:moveTo>
              <a:lnTo>
                <a:pt x="45720" y="1591084"/>
              </a:lnTo>
              <a:lnTo>
                <a:pt x="129706" y="15910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FD146D-D183-4548-9320-3BA072326FEC}">
      <dsp:nvSpPr>
        <dsp:cNvPr id="0" name=""/>
        <dsp:cNvSpPr/>
      </dsp:nvSpPr>
      <dsp:spPr>
        <a:xfrm>
          <a:off x="1686178" y="1693574"/>
          <a:ext cx="2478690" cy="4473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3. Seguimiento Planes  de Mejoramiento  de Auditorias Internas </a:t>
          </a:r>
          <a:r>
            <a:rPr lang="es-CO" sz="800" b="1" kern="1200" dirty="0"/>
            <a:t>PERMANENTE</a:t>
          </a:r>
          <a:r>
            <a:rPr lang="es-CO" sz="800" kern="1200" dirty="0"/>
            <a:t> . </a:t>
          </a:r>
          <a:endParaRPr lang="es-MX" sz="800" kern="1200" dirty="0"/>
        </a:p>
      </dsp:txBody>
      <dsp:txXfrm>
        <a:off x="1699280" y="1706676"/>
        <a:ext cx="2452486" cy="421131"/>
      </dsp:txXfrm>
    </dsp:sp>
    <dsp:sp modelId="{B9639BA6-E7E2-4DA3-B7DC-D455A8BEE8D1}">
      <dsp:nvSpPr>
        <dsp:cNvPr id="0" name=""/>
        <dsp:cNvSpPr/>
      </dsp:nvSpPr>
      <dsp:spPr>
        <a:xfrm>
          <a:off x="1556472" y="326157"/>
          <a:ext cx="91440" cy="2052968"/>
        </a:xfrm>
        <a:custGeom>
          <a:avLst/>
          <a:gdLst/>
          <a:ahLst/>
          <a:cxnLst/>
          <a:rect l="0" t="0" r="0" b="0"/>
          <a:pathLst>
            <a:path>
              <a:moveTo>
                <a:pt x="45720" y="0"/>
              </a:moveTo>
              <a:lnTo>
                <a:pt x="45720" y="2052968"/>
              </a:lnTo>
              <a:lnTo>
                <a:pt x="123534" y="205296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670369-6C44-46ED-8FE9-99DE1DD252B7}">
      <dsp:nvSpPr>
        <dsp:cNvPr id="0" name=""/>
        <dsp:cNvSpPr/>
      </dsp:nvSpPr>
      <dsp:spPr>
        <a:xfrm>
          <a:off x="1680007" y="2239433"/>
          <a:ext cx="2502761" cy="27938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4. Informe Seguimiento a caja menor.</a:t>
          </a:r>
          <a:endParaRPr lang="es-MX" sz="800" kern="1200" dirty="0"/>
        </a:p>
      </dsp:txBody>
      <dsp:txXfrm>
        <a:off x="1688190" y="2247616"/>
        <a:ext cx="2486395" cy="263020"/>
      </dsp:txXfrm>
    </dsp:sp>
    <dsp:sp modelId="{12E65DDE-BA50-4092-B63B-2276EE8029ED}">
      <dsp:nvSpPr>
        <dsp:cNvPr id="0" name=""/>
        <dsp:cNvSpPr/>
      </dsp:nvSpPr>
      <dsp:spPr>
        <a:xfrm>
          <a:off x="1602192" y="326157"/>
          <a:ext cx="107967" cy="2473084"/>
        </a:xfrm>
        <a:custGeom>
          <a:avLst/>
          <a:gdLst/>
          <a:ahLst/>
          <a:cxnLst/>
          <a:rect l="0" t="0" r="0" b="0"/>
          <a:pathLst>
            <a:path>
              <a:moveTo>
                <a:pt x="0" y="0"/>
              </a:moveTo>
              <a:lnTo>
                <a:pt x="0" y="2473084"/>
              </a:lnTo>
              <a:lnTo>
                <a:pt x="107967" y="24730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75058E-D52E-4C99-9269-6A4D99008F83}">
      <dsp:nvSpPr>
        <dsp:cNvPr id="0" name=""/>
        <dsp:cNvSpPr/>
      </dsp:nvSpPr>
      <dsp:spPr>
        <a:xfrm>
          <a:off x="1710159" y="2620815"/>
          <a:ext cx="2486449" cy="3568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5. Seguimiento a planes de Mejoramiento internos y externos </a:t>
          </a:r>
          <a:r>
            <a:rPr lang="es-CO" sz="800" b="1" kern="1200" dirty="0"/>
            <a:t>PERMANENTE</a:t>
          </a:r>
          <a:r>
            <a:rPr lang="es-CO" sz="800" kern="1200" dirty="0"/>
            <a:t>.</a:t>
          </a:r>
          <a:endParaRPr lang="es-MX" sz="800" kern="1200" dirty="0"/>
        </a:p>
      </dsp:txBody>
      <dsp:txXfrm>
        <a:off x="1720611" y="2631267"/>
        <a:ext cx="2465545" cy="335949"/>
      </dsp:txXfrm>
    </dsp:sp>
    <dsp:sp modelId="{73EA1CB1-F36B-4946-8089-41C9A35DD8F7}">
      <dsp:nvSpPr>
        <dsp:cNvPr id="0" name=""/>
        <dsp:cNvSpPr/>
      </dsp:nvSpPr>
      <dsp:spPr>
        <a:xfrm>
          <a:off x="1556472" y="326157"/>
          <a:ext cx="91440" cy="2956594"/>
        </a:xfrm>
        <a:custGeom>
          <a:avLst/>
          <a:gdLst/>
          <a:ahLst/>
          <a:cxnLst/>
          <a:rect l="0" t="0" r="0" b="0"/>
          <a:pathLst>
            <a:path>
              <a:moveTo>
                <a:pt x="45720" y="0"/>
              </a:moveTo>
              <a:lnTo>
                <a:pt x="45720" y="2956594"/>
              </a:lnTo>
              <a:lnTo>
                <a:pt x="112888" y="295659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22E8204-5374-43C5-BCD4-6F8F0FBFE921}">
      <dsp:nvSpPr>
        <dsp:cNvPr id="0" name=""/>
        <dsp:cNvSpPr/>
      </dsp:nvSpPr>
      <dsp:spPr>
        <a:xfrm>
          <a:off x="1669360" y="3080861"/>
          <a:ext cx="2478058" cy="40378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6. Seguimiento a la ejecución de la Estrategia de Rendición de Cuentas 2025 de la ANCP-CCE, </a:t>
          </a:r>
          <a:r>
            <a:rPr lang="es-CO" sz="800" b="1" kern="1200" dirty="0"/>
            <a:t>PERMANENTE.</a:t>
          </a:r>
          <a:endParaRPr lang="es-MX" sz="800" kern="1200" dirty="0"/>
        </a:p>
      </dsp:txBody>
      <dsp:txXfrm>
        <a:off x="1681186" y="3092687"/>
        <a:ext cx="2454406" cy="380128"/>
      </dsp:txXfrm>
    </dsp:sp>
    <dsp:sp modelId="{236F0760-4AF4-46AC-ABC4-33F4CA93016F}">
      <dsp:nvSpPr>
        <dsp:cNvPr id="0" name=""/>
        <dsp:cNvSpPr/>
      </dsp:nvSpPr>
      <dsp:spPr>
        <a:xfrm>
          <a:off x="1602192" y="326157"/>
          <a:ext cx="115888" cy="3441017"/>
        </a:xfrm>
        <a:custGeom>
          <a:avLst/>
          <a:gdLst/>
          <a:ahLst/>
          <a:cxnLst/>
          <a:rect l="0" t="0" r="0" b="0"/>
          <a:pathLst>
            <a:path>
              <a:moveTo>
                <a:pt x="0" y="0"/>
              </a:moveTo>
              <a:lnTo>
                <a:pt x="0" y="3441017"/>
              </a:lnTo>
              <a:lnTo>
                <a:pt x="115888" y="344101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59C8BE-1FE7-43F1-97CB-55C5547A8D26}">
      <dsp:nvSpPr>
        <dsp:cNvPr id="0" name=""/>
        <dsp:cNvSpPr/>
      </dsp:nvSpPr>
      <dsp:spPr>
        <a:xfrm>
          <a:off x="1718081" y="3605270"/>
          <a:ext cx="2425260" cy="32380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7. Informe de gestión al Comité Directivo.</a:t>
          </a:r>
          <a:endParaRPr lang="es-MX" sz="800" kern="1200" dirty="0"/>
        </a:p>
      </dsp:txBody>
      <dsp:txXfrm>
        <a:off x="1727565" y="3614754"/>
        <a:ext cx="2406292" cy="304841"/>
      </dsp:txXfrm>
    </dsp:sp>
    <dsp:sp modelId="{008034A2-7520-4A6B-B3DA-C71AB5C349E3}">
      <dsp:nvSpPr>
        <dsp:cNvPr id="0" name=""/>
        <dsp:cNvSpPr/>
      </dsp:nvSpPr>
      <dsp:spPr>
        <a:xfrm>
          <a:off x="1556472" y="326157"/>
          <a:ext cx="91440" cy="3914506"/>
        </a:xfrm>
        <a:custGeom>
          <a:avLst/>
          <a:gdLst/>
          <a:ahLst/>
          <a:cxnLst/>
          <a:rect l="0" t="0" r="0" b="0"/>
          <a:pathLst>
            <a:path>
              <a:moveTo>
                <a:pt x="45720" y="0"/>
              </a:moveTo>
              <a:lnTo>
                <a:pt x="45720" y="3914506"/>
              </a:lnTo>
              <a:lnTo>
                <a:pt x="117652" y="391450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E5F19E-5ECA-4094-A794-6E878F321912}">
      <dsp:nvSpPr>
        <dsp:cNvPr id="0" name=""/>
        <dsp:cNvSpPr/>
      </dsp:nvSpPr>
      <dsp:spPr>
        <a:xfrm>
          <a:off x="1674124" y="4029655"/>
          <a:ext cx="2502761" cy="42201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just" defTabSz="355600">
            <a:lnSpc>
              <a:spcPct val="90000"/>
            </a:lnSpc>
            <a:spcBef>
              <a:spcPct val="0"/>
            </a:spcBef>
            <a:spcAft>
              <a:spcPct val="35000"/>
            </a:spcAft>
            <a:buNone/>
          </a:pPr>
          <a:r>
            <a:rPr lang="es-CO" sz="800" kern="1200" dirty="0"/>
            <a:t>8. Seguimiento a la Matriz de Riesgos Institucionales .</a:t>
          </a:r>
          <a:endParaRPr lang="es-MX" sz="800" kern="1200" dirty="0"/>
        </a:p>
      </dsp:txBody>
      <dsp:txXfrm>
        <a:off x="1686484" y="4042015"/>
        <a:ext cx="2478041" cy="397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C2E28-E385-4350-AB2A-9F399271BBFB}">
      <dsp:nvSpPr>
        <dsp:cNvPr id="0" name=""/>
        <dsp:cNvSpPr/>
      </dsp:nvSpPr>
      <dsp:spPr>
        <a:xfrm>
          <a:off x="-3469481" y="-533400"/>
          <a:ext cx="4136570" cy="4136570"/>
        </a:xfrm>
        <a:prstGeom prst="blockArc">
          <a:avLst>
            <a:gd name="adj1" fmla="val 18900000"/>
            <a:gd name="adj2" fmla="val 2700000"/>
            <a:gd name="adj3" fmla="val 5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C4796C-DC62-4D2A-9EB8-F18DBE196AF1}">
      <dsp:nvSpPr>
        <dsp:cNvPr id="0" name=""/>
        <dsp:cNvSpPr/>
      </dsp:nvSpPr>
      <dsp:spPr>
        <a:xfrm>
          <a:off x="292665" y="191799"/>
          <a:ext cx="8571328" cy="38384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676" tIns="35560" rIns="35560" bIns="3556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ADLaM Display" panose="02010000000000000000" pitchFamily="2" charset="0"/>
              <a:ea typeface="ADLaM Display" panose="02010000000000000000" pitchFamily="2" charset="0"/>
              <a:cs typeface="ADLaM Display" panose="02010000000000000000" pitchFamily="2" charset="0"/>
            </a:rPr>
            <a:t>Comité Institucional de Coordinación de Control Interno </a:t>
          </a:r>
          <a:endParaRPr lang="es-MX" sz="1400" kern="1200" dirty="0">
            <a:latin typeface="ADLaM Display" panose="02010000000000000000" pitchFamily="2" charset="0"/>
            <a:ea typeface="ADLaM Display" panose="02010000000000000000" pitchFamily="2" charset="0"/>
            <a:cs typeface="ADLaM Display" panose="02010000000000000000" pitchFamily="2" charset="0"/>
          </a:endParaRPr>
        </a:p>
      </dsp:txBody>
      <dsp:txXfrm>
        <a:off x="292665" y="191799"/>
        <a:ext cx="8571328" cy="383844"/>
      </dsp:txXfrm>
    </dsp:sp>
    <dsp:sp modelId="{AE99EFFC-584D-4E1E-BFEB-5B6FA4F663C5}">
      <dsp:nvSpPr>
        <dsp:cNvPr id="0" name=""/>
        <dsp:cNvSpPr/>
      </dsp:nvSpPr>
      <dsp:spPr>
        <a:xfrm>
          <a:off x="52762" y="143818"/>
          <a:ext cx="479805" cy="4798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269D2A-7E56-4843-8DB9-3CB3E9B9FC8B}">
      <dsp:nvSpPr>
        <dsp:cNvPr id="0" name=""/>
        <dsp:cNvSpPr/>
      </dsp:nvSpPr>
      <dsp:spPr>
        <a:xfrm>
          <a:off x="567716" y="767381"/>
          <a:ext cx="8296277" cy="38384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676" tIns="35560" rIns="35560" bIns="35560" numCol="1" spcCol="1270" anchor="ctr" anchorCtr="0">
          <a:noAutofit/>
        </a:bodyPr>
        <a:lstStyle/>
        <a:p>
          <a:pPr marL="0" lvl="0" indent="0" algn="l" defTabSz="622300">
            <a:lnSpc>
              <a:spcPct val="90000"/>
            </a:lnSpc>
            <a:spcBef>
              <a:spcPct val="0"/>
            </a:spcBef>
            <a:spcAft>
              <a:spcPct val="35000"/>
            </a:spcAft>
            <a:buNone/>
          </a:pPr>
          <a:r>
            <a:rPr lang="es-CO"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Reuniones de acompañamiento a las diferentes áreas </a:t>
          </a:r>
          <a:endPar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dsp:txBody>
      <dsp:txXfrm>
        <a:off x="567716" y="767381"/>
        <a:ext cx="8296277" cy="383844"/>
      </dsp:txXfrm>
    </dsp:sp>
    <dsp:sp modelId="{6D3D64E8-6FCF-4FD6-8BA2-293DED9468E2}">
      <dsp:nvSpPr>
        <dsp:cNvPr id="0" name=""/>
        <dsp:cNvSpPr/>
      </dsp:nvSpPr>
      <dsp:spPr>
        <a:xfrm>
          <a:off x="327814" y="719400"/>
          <a:ext cx="479805" cy="4798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BDBE2B-5C8A-45FD-96FA-EBF404BA98B6}">
      <dsp:nvSpPr>
        <dsp:cNvPr id="0" name=""/>
        <dsp:cNvSpPr/>
      </dsp:nvSpPr>
      <dsp:spPr>
        <a:xfrm>
          <a:off x="652135" y="1342962"/>
          <a:ext cx="8211858" cy="38384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676" tIns="35560" rIns="35560" bIns="35560" numCol="1" spcCol="1270" anchor="ctr" anchorCtr="0">
          <a:noAutofit/>
        </a:bodyPr>
        <a:lstStyle/>
        <a:p>
          <a:pPr marL="0" lvl="0" indent="0" algn="l" defTabSz="622300">
            <a:lnSpc>
              <a:spcPct val="90000"/>
            </a:lnSpc>
            <a:spcBef>
              <a:spcPct val="0"/>
            </a:spcBef>
            <a:spcAft>
              <a:spcPct val="35000"/>
            </a:spcAft>
            <a:buNone/>
          </a:pPr>
          <a:r>
            <a:rPr lang="es-CO"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Subcomités de Sistema de Control Interno Encuentros con Directivos y sus equipos</a:t>
          </a:r>
          <a:endPar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dsp:txBody>
      <dsp:txXfrm>
        <a:off x="652135" y="1342962"/>
        <a:ext cx="8211858" cy="383844"/>
      </dsp:txXfrm>
    </dsp:sp>
    <dsp:sp modelId="{D2909A7D-00A6-419A-BED6-49B288C29466}">
      <dsp:nvSpPr>
        <dsp:cNvPr id="0" name=""/>
        <dsp:cNvSpPr/>
      </dsp:nvSpPr>
      <dsp:spPr>
        <a:xfrm>
          <a:off x="412232" y="1294982"/>
          <a:ext cx="479805" cy="4798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B766D2-8145-400F-A4CA-5EA231315446}">
      <dsp:nvSpPr>
        <dsp:cNvPr id="0" name=""/>
        <dsp:cNvSpPr/>
      </dsp:nvSpPr>
      <dsp:spPr>
        <a:xfrm>
          <a:off x="567716" y="1918544"/>
          <a:ext cx="8296277" cy="38384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676" tIns="35560" rIns="35560" bIns="35560" numCol="1" spcCol="1270" anchor="ctr" anchorCtr="0">
          <a:noAutofit/>
        </a:bodyPr>
        <a:lstStyle/>
        <a:p>
          <a:pPr marL="0" lvl="0" indent="0" algn="l" defTabSz="622300">
            <a:lnSpc>
              <a:spcPct val="90000"/>
            </a:lnSpc>
            <a:spcBef>
              <a:spcPct val="0"/>
            </a:spcBef>
            <a:spcAft>
              <a:spcPct val="35000"/>
            </a:spcAft>
            <a:buNone/>
          </a:pPr>
          <a:r>
            <a:rPr lang="es-CO"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Otros espacios de análisis, seguimiento y comunicación de la gestión institucional de la Agencia Nacional de Contratación Pública – Colombia Compra Eficiente (ANCP-CCE)</a:t>
          </a:r>
          <a:endPar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dsp:txBody>
      <dsp:txXfrm>
        <a:off x="567716" y="1918544"/>
        <a:ext cx="8296277" cy="383844"/>
      </dsp:txXfrm>
    </dsp:sp>
    <dsp:sp modelId="{090445FF-75AE-4904-8567-081B0823886C}">
      <dsp:nvSpPr>
        <dsp:cNvPr id="0" name=""/>
        <dsp:cNvSpPr/>
      </dsp:nvSpPr>
      <dsp:spPr>
        <a:xfrm>
          <a:off x="327814" y="1870564"/>
          <a:ext cx="479805" cy="4798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D84A2-EABA-4ED4-B923-E563B89E75A0}">
      <dsp:nvSpPr>
        <dsp:cNvPr id="0" name=""/>
        <dsp:cNvSpPr/>
      </dsp:nvSpPr>
      <dsp:spPr>
        <a:xfrm>
          <a:off x="434006" y="2493155"/>
          <a:ext cx="8389616" cy="38384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676" tIns="25400" rIns="25400" bIns="25400" numCol="1" spcCol="1270" anchor="ctr" anchorCtr="0">
          <a:noAutofit/>
        </a:bodyPr>
        <a:lstStyle/>
        <a:p>
          <a:pPr marL="0" lvl="0" algn="l" defTabSz="444500">
            <a:lnSpc>
              <a:spcPct val="90000"/>
            </a:lnSpc>
            <a:spcBef>
              <a:spcPct val="0"/>
            </a:spcBef>
            <a:spcAft>
              <a:spcPct val="35000"/>
            </a:spcAft>
            <a:buNone/>
          </a:pPr>
          <a:endParaRPr lang="es-CO" sz="1000" b="0" i="0" u="none" strike="noStrike" kern="1200" baseline="0" dirty="0">
            <a:latin typeface="Verdana" panose="020B0604030504040204" pitchFamily="34" charset="0"/>
          </a:endParaRPr>
        </a:p>
        <a:p>
          <a:pPr marL="0" lvl="0" indent="0" algn="l" defTabSz="622300">
            <a:lnSpc>
              <a:spcPct val="90000"/>
            </a:lnSpc>
            <a:spcBef>
              <a:spcPct val="0"/>
            </a:spcBef>
            <a:spcAft>
              <a:spcPct val="35000"/>
            </a:spcAft>
            <a:buNone/>
          </a:pPr>
          <a:r>
            <a:rPr lang="es-MX" sz="1400"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Reuniones técnicas grupo Control Interno</a:t>
          </a:r>
        </a:p>
      </dsp:txBody>
      <dsp:txXfrm>
        <a:off x="434006" y="2493155"/>
        <a:ext cx="8389616" cy="383844"/>
      </dsp:txXfrm>
    </dsp:sp>
    <dsp:sp modelId="{6BA9377B-99D6-49F5-ABF4-C432D66D0504}">
      <dsp:nvSpPr>
        <dsp:cNvPr id="0" name=""/>
        <dsp:cNvSpPr/>
      </dsp:nvSpPr>
      <dsp:spPr>
        <a:xfrm>
          <a:off x="52762" y="2446146"/>
          <a:ext cx="479805" cy="4798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CE221-2EDB-403D-9EC4-48289542F118}">
      <dsp:nvSpPr>
        <dsp:cNvPr id="0" name=""/>
        <dsp:cNvSpPr/>
      </dsp:nvSpPr>
      <dsp:spPr>
        <a:xfrm>
          <a:off x="0" y="0"/>
          <a:ext cx="4882986" cy="4882986"/>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4CA2739-2E9D-4848-A761-51F06FD0928D}">
      <dsp:nvSpPr>
        <dsp:cNvPr id="0" name=""/>
        <dsp:cNvSpPr/>
      </dsp:nvSpPr>
      <dsp:spPr>
        <a:xfrm>
          <a:off x="2441493" y="0"/>
          <a:ext cx="7833065" cy="488298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kern="1200" dirty="0"/>
        </a:p>
      </dsp:txBody>
      <dsp:txXfrm>
        <a:off x="2441493" y="0"/>
        <a:ext cx="7833065" cy="610374"/>
      </dsp:txXfrm>
    </dsp:sp>
    <dsp:sp modelId="{7C535847-F76E-492A-8720-074FFD8FC017}">
      <dsp:nvSpPr>
        <dsp:cNvPr id="0" name=""/>
        <dsp:cNvSpPr/>
      </dsp:nvSpPr>
      <dsp:spPr>
        <a:xfrm>
          <a:off x="427262" y="610374"/>
          <a:ext cx="4028462" cy="4028462"/>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CC4DD4B-2E70-48D4-90AA-31A6883D564F}">
      <dsp:nvSpPr>
        <dsp:cNvPr id="0" name=""/>
        <dsp:cNvSpPr/>
      </dsp:nvSpPr>
      <dsp:spPr>
        <a:xfrm>
          <a:off x="2441493" y="610374"/>
          <a:ext cx="7833065" cy="402846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kern="1200" dirty="0"/>
        </a:p>
      </dsp:txBody>
      <dsp:txXfrm>
        <a:off x="2441493" y="610374"/>
        <a:ext cx="7833065" cy="610375"/>
      </dsp:txXfrm>
    </dsp:sp>
    <dsp:sp modelId="{07FB3392-6783-472B-A841-0F5D8CDD7EE1}">
      <dsp:nvSpPr>
        <dsp:cNvPr id="0" name=""/>
        <dsp:cNvSpPr/>
      </dsp:nvSpPr>
      <dsp:spPr>
        <a:xfrm>
          <a:off x="854524" y="1220749"/>
          <a:ext cx="3173938" cy="3173938"/>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5CF240-7A24-4E86-AF82-1B7BE3DED88C}">
      <dsp:nvSpPr>
        <dsp:cNvPr id="0" name=""/>
        <dsp:cNvSpPr/>
      </dsp:nvSpPr>
      <dsp:spPr>
        <a:xfrm>
          <a:off x="2441493" y="1220749"/>
          <a:ext cx="7833065" cy="317393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kern="1200" dirty="0"/>
        </a:p>
      </dsp:txBody>
      <dsp:txXfrm>
        <a:off x="2441493" y="1220749"/>
        <a:ext cx="7833065" cy="610370"/>
      </dsp:txXfrm>
    </dsp:sp>
    <dsp:sp modelId="{650DFBF1-240B-4304-B777-A6E94A468B85}">
      <dsp:nvSpPr>
        <dsp:cNvPr id="0" name=""/>
        <dsp:cNvSpPr/>
      </dsp:nvSpPr>
      <dsp:spPr>
        <a:xfrm>
          <a:off x="1335965" y="1819360"/>
          <a:ext cx="2319418" cy="2319418"/>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FDEB8B5-527A-42C0-B895-3F3B7F376F13}">
      <dsp:nvSpPr>
        <dsp:cNvPr id="0" name=""/>
        <dsp:cNvSpPr/>
      </dsp:nvSpPr>
      <dsp:spPr>
        <a:xfrm>
          <a:off x="2441493" y="1819360"/>
          <a:ext cx="7833065" cy="231941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kern="1200" dirty="0"/>
        </a:p>
      </dsp:txBody>
      <dsp:txXfrm>
        <a:off x="2441493" y="1819360"/>
        <a:ext cx="7833065" cy="610374"/>
      </dsp:txXfrm>
    </dsp:sp>
    <dsp:sp modelId="{2D1C42F5-78F4-4354-8229-709A9156F852}">
      <dsp:nvSpPr>
        <dsp:cNvPr id="0" name=""/>
        <dsp:cNvSpPr/>
      </dsp:nvSpPr>
      <dsp:spPr>
        <a:xfrm>
          <a:off x="1709046" y="2441494"/>
          <a:ext cx="1464894" cy="1464894"/>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40346A-0231-4C49-A39E-FBF67A6DDB81}">
      <dsp:nvSpPr>
        <dsp:cNvPr id="0" name=""/>
        <dsp:cNvSpPr/>
      </dsp:nvSpPr>
      <dsp:spPr>
        <a:xfrm>
          <a:off x="2441493" y="2430830"/>
          <a:ext cx="7833065" cy="146489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kern="1200" dirty="0"/>
        </a:p>
      </dsp:txBody>
      <dsp:txXfrm>
        <a:off x="2441493" y="2430830"/>
        <a:ext cx="7833065" cy="610375"/>
      </dsp:txXfrm>
    </dsp:sp>
    <dsp:sp modelId="{FB386E4A-5012-4CE9-AC95-15E5D83F97DE}">
      <dsp:nvSpPr>
        <dsp:cNvPr id="0" name=""/>
        <dsp:cNvSpPr/>
      </dsp:nvSpPr>
      <dsp:spPr>
        <a:xfrm>
          <a:off x="2136308" y="3051870"/>
          <a:ext cx="610370" cy="610370"/>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F21CF33-4785-49BB-8EC4-4525DB882D32}">
      <dsp:nvSpPr>
        <dsp:cNvPr id="0" name=""/>
        <dsp:cNvSpPr/>
      </dsp:nvSpPr>
      <dsp:spPr>
        <a:xfrm>
          <a:off x="2441493" y="2908475"/>
          <a:ext cx="7833065" cy="61037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kern="1200" dirty="0"/>
        </a:p>
      </dsp:txBody>
      <dsp:txXfrm>
        <a:off x="2441493" y="2908475"/>
        <a:ext cx="7833065" cy="610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1B115-ADC8-422A-A5BD-94C40E61B40E}">
      <dsp:nvSpPr>
        <dsp:cNvPr id="0" name=""/>
        <dsp:cNvSpPr/>
      </dsp:nvSpPr>
      <dsp:spPr>
        <a:xfrm>
          <a:off x="0" y="0"/>
          <a:ext cx="4351338" cy="4351338"/>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6B073B-60AF-4E0F-9F32-8DDDD434473D}">
      <dsp:nvSpPr>
        <dsp:cNvPr id="0" name=""/>
        <dsp:cNvSpPr/>
      </dsp:nvSpPr>
      <dsp:spPr>
        <a:xfrm>
          <a:off x="2175669" y="0"/>
          <a:ext cx="8339931" cy="435133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CO" sz="900" kern="1200" dirty="0"/>
            <a:t>9. Implementar las verificación de listas restrictivas y vinculantes en cumplimiento y observancia a la debida diligencia, en relación con la lucha contra la corrupción, lavado de activos, financiación del terrorismo y proliferación de armas de destrucción masiva</a:t>
          </a:r>
          <a:endParaRPr lang="es-MX" sz="900" kern="1200" dirty="0"/>
        </a:p>
      </dsp:txBody>
      <dsp:txXfrm>
        <a:off x="2175669" y="0"/>
        <a:ext cx="8339931" cy="435133"/>
      </dsp:txXfrm>
    </dsp:sp>
    <dsp:sp modelId="{F01BCFC1-BA58-4D41-A42D-C0C9C6C7D21D}">
      <dsp:nvSpPr>
        <dsp:cNvPr id="0" name=""/>
        <dsp:cNvSpPr/>
      </dsp:nvSpPr>
      <dsp:spPr>
        <a:xfrm>
          <a:off x="326350" y="435133"/>
          <a:ext cx="3698637" cy="369863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FE02D1-6A06-4E19-8D9C-D777EC2CC39C}">
      <dsp:nvSpPr>
        <dsp:cNvPr id="0" name=""/>
        <dsp:cNvSpPr/>
      </dsp:nvSpPr>
      <dsp:spPr>
        <a:xfrm>
          <a:off x="2175669" y="435133"/>
          <a:ext cx="8339931" cy="36986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CO" sz="900" kern="1200" dirty="0"/>
            <a:t>10. Se insiste sobre la pertinencia sobre la presentación de plan mejoramiento a la evaluación de control interno contable </a:t>
          </a:r>
          <a:endParaRPr lang="es-MX" sz="900" kern="1200" dirty="0"/>
        </a:p>
      </dsp:txBody>
      <dsp:txXfrm>
        <a:off x="2175669" y="435133"/>
        <a:ext cx="8339931" cy="435133"/>
      </dsp:txXfrm>
    </dsp:sp>
    <dsp:sp modelId="{B24E5289-15A6-4138-B9B3-3DDBF325FA36}">
      <dsp:nvSpPr>
        <dsp:cNvPr id="0" name=""/>
        <dsp:cNvSpPr/>
      </dsp:nvSpPr>
      <dsp:spPr>
        <a:xfrm>
          <a:off x="652700" y="870266"/>
          <a:ext cx="3045937" cy="304593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E28F776-B4C0-46C4-AC81-10CC4D2E037A}">
      <dsp:nvSpPr>
        <dsp:cNvPr id="0" name=""/>
        <dsp:cNvSpPr/>
      </dsp:nvSpPr>
      <dsp:spPr>
        <a:xfrm>
          <a:off x="2175669" y="870266"/>
          <a:ext cx="8339931" cy="30459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s-MX" sz="900" kern="1200" dirty="0"/>
        </a:p>
      </dsp:txBody>
      <dsp:txXfrm>
        <a:off x="2175669" y="870266"/>
        <a:ext cx="8339931" cy="435133"/>
      </dsp:txXfrm>
    </dsp:sp>
    <dsp:sp modelId="{19BDEBFD-286B-4817-A333-261088B83814}">
      <dsp:nvSpPr>
        <dsp:cNvPr id="0" name=""/>
        <dsp:cNvSpPr/>
      </dsp:nvSpPr>
      <dsp:spPr>
        <a:xfrm>
          <a:off x="979050" y="1305399"/>
          <a:ext cx="2393237" cy="239323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FA7B830-7A03-4F52-818B-4BB53E635DBF}">
      <dsp:nvSpPr>
        <dsp:cNvPr id="0" name=""/>
        <dsp:cNvSpPr/>
      </dsp:nvSpPr>
      <dsp:spPr>
        <a:xfrm>
          <a:off x="2175669" y="1305399"/>
          <a:ext cx="8339931" cy="23932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CO" sz="900" kern="1200" dirty="0"/>
            <a:t>12. Cuadros generales para hacer seguimiento a los planes de mejoramiento que se gestionan a través</a:t>
          </a:r>
          <a:endParaRPr lang="es-MX" sz="900" kern="1200" dirty="0"/>
        </a:p>
      </dsp:txBody>
      <dsp:txXfrm>
        <a:off x="2175669" y="1305399"/>
        <a:ext cx="8339931" cy="435137"/>
      </dsp:txXfrm>
    </dsp:sp>
    <dsp:sp modelId="{D8B46851-26EF-4AF0-AFB4-56E4806894DB}">
      <dsp:nvSpPr>
        <dsp:cNvPr id="0" name=""/>
        <dsp:cNvSpPr/>
      </dsp:nvSpPr>
      <dsp:spPr>
        <a:xfrm>
          <a:off x="1305402" y="1740537"/>
          <a:ext cx="1740533" cy="1740533"/>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859628-2F6F-49B2-9162-D1B71B9FB4B6}">
      <dsp:nvSpPr>
        <dsp:cNvPr id="0" name=""/>
        <dsp:cNvSpPr/>
      </dsp:nvSpPr>
      <dsp:spPr>
        <a:xfrm>
          <a:off x="2175669" y="1740537"/>
          <a:ext cx="8339931" cy="174053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s-MX" sz="900" kern="1200" dirty="0"/>
        </a:p>
      </dsp:txBody>
      <dsp:txXfrm>
        <a:off x="2175669" y="1740537"/>
        <a:ext cx="8339931" cy="435133"/>
      </dsp:txXfrm>
    </dsp:sp>
    <dsp:sp modelId="{AA1207B3-A125-4194-B48F-660C87B981B5}">
      <dsp:nvSpPr>
        <dsp:cNvPr id="0" name=""/>
        <dsp:cNvSpPr/>
      </dsp:nvSpPr>
      <dsp:spPr>
        <a:xfrm>
          <a:off x="1631752" y="2175670"/>
          <a:ext cx="1087833" cy="1087833"/>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A9581C-8146-4A8C-AB49-0F9193B275BC}">
      <dsp:nvSpPr>
        <dsp:cNvPr id="0" name=""/>
        <dsp:cNvSpPr/>
      </dsp:nvSpPr>
      <dsp:spPr>
        <a:xfrm>
          <a:off x="2175669" y="2175670"/>
          <a:ext cx="8339931" cy="108783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s-MX" sz="900" kern="1200" dirty="0"/>
        </a:p>
      </dsp:txBody>
      <dsp:txXfrm>
        <a:off x="2175669" y="2175670"/>
        <a:ext cx="8339931" cy="435133"/>
      </dsp:txXfrm>
    </dsp:sp>
    <dsp:sp modelId="{00E7E208-4D5F-4350-B6DF-5DD104A84A53}">
      <dsp:nvSpPr>
        <dsp:cNvPr id="0" name=""/>
        <dsp:cNvSpPr/>
      </dsp:nvSpPr>
      <dsp:spPr>
        <a:xfrm>
          <a:off x="1958102" y="2610803"/>
          <a:ext cx="435133" cy="435133"/>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AA8B88-D9A3-4311-BAE3-6812141D5836}">
      <dsp:nvSpPr>
        <dsp:cNvPr id="0" name=""/>
        <dsp:cNvSpPr/>
      </dsp:nvSpPr>
      <dsp:spPr>
        <a:xfrm>
          <a:off x="2175669" y="2610803"/>
          <a:ext cx="8339931" cy="43513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CO" sz="900" kern="1200" dirty="0">
              <a:latin typeface="Verdana" panose="020B0604030504040204" pitchFamily="34" charset="0"/>
            </a:rPr>
            <a:t>15. Hacer exigible desde la Alta Dirección a todo nivel jerárquico la participación (documentada) en el proceso de inducción – reinducción, entrega de cargos ley 951 del2005, archivos de gestión (TDR) y trasferencias documentales y gestión del conocimiento</a:t>
          </a:r>
          <a:endParaRPr lang="es-MX" sz="900" kern="1200" dirty="0"/>
        </a:p>
      </dsp:txBody>
      <dsp:txXfrm>
        <a:off x="2175669" y="2610803"/>
        <a:ext cx="8339931" cy="435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4A5BF-0F5D-435F-9E38-25C6E5526C3E}">
      <dsp:nvSpPr>
        <dsp:cNvPr id="0" name=""/>
        <dsp:cNvSpPr/>
      </dsp:nvSpPr>
      <dsp:spPr>
        <a:xfrm>
          <a:off x="3286" y="269586"/>
          <a:ext cx="3203971" cy="8475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O" sz="1500" b="1" kern="1200" dirty="0"/>
            <a:t>PLAN DE MEJORAMIENTO AUDITORÍAS INTERNAS</a:t>
          </a:r>
          <a:endParaRPr lang="es-MX" sz="1500" b="1" kern="1200" dirty="0"/>
        </a:p>
      </dsp:txBody>
      <dsp:txXfrm>
        <a:off x="3286" y="269586"/>
        <a:ext cx="3203971" cy="847564"/>
      </dsp:txXfrm>
    </dsp:sp>
    <dsp:sp modelId="{4EF69C2A-6C2A-4E77-ABF3-0FB387686778}">
      <dsp:nvSpPr>
        <dsp:cNvPr id="0" name=""/>
        <dsp:cNvSpPr/>
      </dsp:nvSpPr>
      <dsp:spPr>
        <a:xfrm>
          <a:off x="3286" y="1117151"/>
          <a:ext cx="3203971" cy="2964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CO" sz="1500" kern="1200" dirty="0"/>
            <a:t>En virtud de la auditoría de liquidación de nómina realizada durante el primer semestre de 2025, se formuló plan de mejoramiento por parte de la entidad para gestionar los riesgos que se identificaron en la formulación de los 9 hallazgos identificados en dicha auditoría, el cual se encuentra bajo seguimiento de Control Interno.</a:t>
          </a:r>
          <a:endParaRPr lang="es-MX" sz="1500" kern="1200" dirty="0"/>
        </a:p>
      </dsp:txBody>
      <dsp:txXfrm>
        <a:off x="3286" y="1117151"/>
        <a:ext cx="3203971" cy="2964600"/>
      </dsp:txXfrm>
    </dsp:sp>
    <dsp:sp modelId="{1B8933D9-B567-4D9F-BF88-1894A3B872D3}">
      <dsp:nvSpPr>
        <dsp:cNvPr id="0" name=""/>
        <dsp:cNvSpPr/>
      </dsp:nvSpPr>
      <dsp:spPr>
        <a:xfrm>
          <a:off x="3655814" y="269586"/>
          <a:ext cx="3203971" cy="8475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CO" sz="1300" b="1" kern="1200" dirty="0"/>
            <a:t>PLAN DE MEJORAMIENTO AUDITORÍAS EXTERNAS</a:t>
          </a:r>
        </a:p>
        <a:p>
          <a:pPr marL="0" lvl="0" indent="0" algn="ctr" defTabSz="577850">
            <a:lnSpc>
              <a:spcPct val="90000"/>
            </a:lnSpc>
            <a:spcBef>
              <a:spcPct val="0"/>
            </a:spcBef>
            <a:spcAft>
              <a:spcPct val="35000"/>
            </a:spcAft>
            <a:buNone/>
          </a:pPr>
          <a:r>
            <a:rPr lang="es-CO" sz="1000" kern="1200" dirty="0"/>
            <a:t>CONTRALORÍA GENERAL DE LA REPÚBLICA VIGENCIA 2023</a:t>
          </a:r>
          <a:endParaRPr lang="es-MX" sz="1000" kern="1200" dirty="0"/>
        </a:p>
      </dsp:txBody>
      <dsp:txXfrm>
        <a:off x="3655814" y="269586"/>
        <a:ext cx="3203971" cy="847564"/>
      </dsp:txXfrm>
    </dsp:sp>
    <dsp:sp modelId="{35B1B1B6-4020-41E0-91F6-15C3E0910723}">
      <dsp:nvSpPr>
        <dsp:cNvPr id="0" name=""/>
        <dsp:cNvSpPr/>
      </dsp:nvSpPr>
      <dsp:spPr>
        <a:xfrm>
          <a:off x="3655814" y="1117151"/>
          <a:ext cx="3203971" cy="2964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CO" sz="1500" kern="1200" dirty="0"/>
            <a:t>De los 15 hallazgos formulados la ANCP –CCE, con el acompañamiento permanente de Control Interno, logró desvirtuar y/o subsanar el 100%, por lo cual a la fecha se encuentra cerrado el plan de mejoramiento, producto de la auditoría realizada por la CGR a la entidad sobre la vigencia 2023 en el año 2024.</a:t>
          </a:r>
          <a:endParaRPr lang="es-MX" sz="1500" kern="1200" dirty="0"/>
        </a:p>
        <a:p>
          <a:pPr marL="114300" lvl="1" indent="-114300" algn="l" defTabSz="666750">
            <a:lnSpc>
              <a:spcPct val="90000"/>
            </a:lnSpc>
            <a:spcBef>
              <a:spcPct val="0"/>
            </a:spcBef>
            <a:spcAft>
              <a:spcPct val="15000"/>
            </a:spcAft>
            <a:buChar char="•"/>
          </a:pPr>
          <a:endParaRPr lang="es-MX" sz="1500" kern="1200" dirty="0"/>
        </a:p>
      </dsp:txBody>
      <dsp:txXfrm>
        <a:off x="3655814" y="1117151"/>
        <a:ext cx="3203971" cy="2964600"/>
      </dsp:txXfrm>
    </dsp:sp>
    <dsp:sp modelId="{E98377FE-D47B-4C65-A52C-40711F493289}">
      <dsp:nvSpPr>
        <dsp:cNvPr id="0" name=""/>
        <dsp:cNvSpPr/>
      </dsp:nvSpPr>
      <dsp:spPr>
        <a:xfrm>
          <a:off x="7308342" y="269586"/>
          <a:ext cx="3203971" cy="8475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CO" sz="1300" b="1" kern="1200" dirty="0"/>
            <a:t>PLAN DE MEJORAMIENTO AUDITORÍAS EXTERNAS</a:t>
          </a:r>
        </a:p>
        <a:p>
          <a:pPr marL="0" lvl="0" indent="0" algn="ctr" defTabSz="577850">
            <a:lnSpc>
              <a:spcPct val="90000"/>
            </a:lnSpc>
            <a:spcBef>
              <a:spcPct val="0"/>
            </a:spcBef>
            <a:spcAft>
              <a:spcPct val="35000"/>
            </a:spcAft>
            <a:buNone/>
          </a:pPr>
          <a:r>
            <a:rPr lang="es-CO" sz="900" kern="1200" dirty="0"/>
            <a:t>VISITA DE VIGILANCIA y CONTROL</a:t>
          </a:r>
        </a:p>
        <a:p>
          <a:pPr marL="0" lvl="0" indent="0" algn="ctr" defTabSz="577850">
            <a:lnSpc>
              <a:spcPct val="90000"/>
            </a:lnSpc>
            <a:spcBef>
              <a:spcPct val="0"/>
            </a:spcBef>
            <a:spcAft>
              <a:spcPct val="35000"/>
            </a:spcAft>
            <a:buNone/>
          </a:pPr>
          <a:r>
            <a:rPr lang="es-CO" sz="900" kern="1200" dirty="0"/>
            <a:t>ARCHIVO GENERAL DE LA NACIÓN</a:t>
          </a:r>
          <a:endParaRPr lang="es-MX" sz="900" kern="1200" dirty="0"/>
        </a:p>
      </dsp:txBody>
      <dsp:txXfrm>
        <a:off x="7308342" y="269586"/>
        <a:ext cx="3203971" cy="847564"/>
      </dsp:txXfrm>
    </dsp:sp>
    <dsp:sp modelId="{276D8995-CC1E-4442-8B41-F72E5CEC726C}">
      <dsp:nvSpPr>
        <dsp:cNvPr id="0" name=""/>
        <dsp:cNvSpPr/>
      </dsp:nvSpPr>
      <dsp:spPr>
        <a:xfrm>
          <a:off x="7308342" y="1117151"/>
          <a:ext cx="3203971" cy="2964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CO" sz="1500" kern="1200" dirty="0"/>
            <a:t>La entidad se encuentra en proceso de gestión de plan de mejoramiento producto de los 8 hallazgos detectados en la visita de y vigilancia y control del AGN, para lo cual la entidad formuló 29 acciones y a la fecha Control Interno evidenció el cumplimiento de las acciones de mejora programadas al corte de junio 2025</a:t>
          </a:r>
          <a:endParaRPr lang="es-MX" sz="1500" kern="1200" dirty="0"/>
        </a:p>
      </dsp:txBody>
      <dsp:txXfrm>
        <a:off x="7308342" y="1117151"/>
        <a:ext cx="3203971" cy="29646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27/06/2025</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7DCF6-A581-4491-BF62-40BEFD7DF3D7}" type="datetimeFigureOut">
              <a:rPr lang="es-MX" smtClean="0"/>
              <a:t>27/06/2025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27D9E-5A52-4D54-B004-86EB56E6A025}" type="slidenum">
              <a:rPr lang="es-MX" smtClean="0"/>
              <a:t>‹Nº›</a:t>
            </a:fld>
            <a:endParaRPr lang="es-MX"/>
          </a:p>
        </p:txBody>
      </p:sp>
    </p:spTree>
    <p:extLst>
      <p:ext uri="{BB962C8B-B14F-4D97-AF65-F5344CB8AC3E}">
        <p14:creationId xmlns:p14="http://schemas.microsoft.com/office/powerpoint/2010/main" val="337728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5727D9E-5A52-4D54-B004-86EB56E6A025}" type="slidenum">
              <a:rPr lang="es-MX" smtClean="0"/>
              <a:t>3</a:t>
            </a:fld>
            <a:endParaRPr lang="es-MX"/>
          </a:p>
        </p:txBody>
      </p:sp>
    </p:spTree>
    <p:extLst>
      <p:ext uri="{BB962C8B-B14F-4D97-AF65-F5344CB8AC3E}">
        <p14:creationId xmlns:p14="http://schemas.microsoft.com/office/powerpoint/2010/main" val="2425908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6" name="Gráfico 5">
            <a:extLst>
              <a:ext uri="{FF2B5EF4-FFF2-40B4-BE49-F238E27FC236}">
                <a16:creationId xmlns:a16="http://schemas.microsoft.com/office/drawing/2014/main" id="{AD22D3C2-2B73-58C3-CED8-E25DF5F396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3901" y="1866363"/>
            <a:ext cx="4304197" cy="2081090"/>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71612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149489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7" name="Rectángulo 6">
            <a:extLst>
              <a:ext uri="{FF2B5EF4-FFF2-40B4-BE49-F238E27FC236}">
                <a16:creationId xmlns:a16="http://schemas.microsoft.com/office/drawing/2014/main" id="{BFA9D7E4-7BA0-40B7-FF99-DD7B5CDE5C94}"/>
              </a:ext>
            </a:extLst>
          </p:cNvPr>
          <p:cNvSpPr/>
          <p:nvPr userDrawn="1"/>
        </p:nvSpPr>
        <p:spPr>
          <a:xfrm>
            <a:off x="0" y="6721474"/>
            <a:ext cx="12192000" cy="136525"/>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0A7FA324-7E4B-9985-8135-4253FF010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0119" y="141987"/>
            <a:ext cx="1211761" cy="539050"/>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atin typeface="Verdana" panose="020B0604030504040204" pitchFamily="34" charset="0"/>
              </a:defRPr>
            </a:lvl1pPr>
            <a:lvl2pPr>
              <a:defRPr sz="2800">
                <a:latin typeface="Verdana" panose="020B0604030504040204" pitchFamily="34" charset="0"/>
              </a:defRPr>
            </a:lvl2pPr>
            <a:lvl3pPr>
              <a:defRPr sz="2400">
                <a:latin typeface="Verdana" panose="020B0604030504040204" pitchFamily="34" charset="0"/>
              </a:defRPr>
            </a:lvl3pPr>
            <a:lvl4pPr>
              <a:defRPr sz="2000">
                <a:latin typeface="Verdana" panose="020B0604030504040204" pitchFamily="34" charset="0"/>
              </a:defRPr>
            </a:lvl4pPr>
            <a:lvl5pPr>
              <a:defRPr sz="2000">
                <a:latin typeface="Verdana" panose="020B0604030504040204"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atin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721474"/>
            <a:ext cx="12192000" cy="136525"/>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FF67EBDA-1686-58DA-2E89-5F2ED74288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0119" y="160369"/>
            <a:ext cx="1211761" cy="539050"/>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721474"/>
            <a:ext cx="12192000" cy="136525"/>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01117F2D-33B2-8F8B-3570-2B1DB3D03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9" y="160369"/>
            <a:ext cx="1211761" cy="539050"/>
          </a:xfrm>
          <a:prstGeom prst="rect">
            <a:avLst/>
          </a:prstGeom>
        </p:spPr>
      </p:pic>
    </p:spTree>
    <p:extLst>
      <p:ext uri="{BB962C8B-B14F-4D97-AF65-F5344CB8AC3E}">
        <p14:creationId xmlns:p14="http://schemas.microsoft.com/office/powerpoint/2010/main" val="34744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721474"/>
            <a:ext cx="12192000" cy="136525"/>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456EFF60-A50B-0345-DE87-0B3B58328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19" y="160369"/>
            <a:ext cx="1211761" cy="539050"/>
          </a:xfrm>
          <a:prstGeom prst="rect">
            <a:avLst/>
          </a:prstGeom>
        </p:spPr>
      </p:pic>
    </p:spTree>
    <p:extLst>
      <p:ext uri="{BB962C8B-B14F-4D97-AF65-F5344CB8AC3E}">
        <p14:creationId xmlns:p14="http://schemas.microsoft.com/office/powerpoint/2010/main" val="66441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372B7A6-A835-44A5-27AF-2CE0DFF7B7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0119" y="160369"/>
            <a:ext cx="1211761" cy="539050"/>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652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68AF38C-7AA8-7B59-8C18-C2A2BEC6B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9" y="160369"/>
            <a:ext cx="1211761" cy="539050"/>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249247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963E014-B99E-C8AB-24C3-A4993C383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19" y="160369"/>
            <a:ext cx="1211761" cy="539050"/>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407752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27/06/2025</a:t>
            </a:fld>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65180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27/06/2025</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a:p>
        </p:txBody>
      </p:sp>
      <p:sp>
        <p:nvSpPr>
          <p:cNvPr id="8" name="CuadroTexto 7">
            <a:extLst>
              <a:ext uri="{FF2B5EF4-FFF2-40B4-BE49-F238E27FC236}">
                <a16:creationId xmlns:a16="http://schemas.microsoft.com/office/drawing/2014/main" id="{44679AA7-BD8D-B5FA-89DF-CB6380365878}"/>
              </a:ext>
            </a:extLst>
          </p:cNvPr>
          <p:cNvSpPr txBox="1"/>
          <p:nvPr userDrawn="1"/>
        </p:nvSpPr>
        <p:spPr>
          <a:xfrm>
            <a:off x="4747491" y="6475254"/>
            <a:ext cx="6964218" cy="246221"/>
          </a:xfrm>
          <a:prstGeom prst="rect">
            <a:avLst/>
          </a:prstGeom>
          <a:noFill/>
        </p:spPr>
        <p:txBody>
          <a:bodyPr wrap="square">
            <a:spAutoFit/>
          </a:bodyPr>
          <a:lstStyle/>
          <a:p>
            <a:pPr algn="r"/>
            <a:r>
              <a:rPr lang="es-CO" sz="1000">
                <a:solidFill>
                  <a:schemeClr val="bg2">
                    <a:lumMod val="75000"/>
                  </a:schemeClr>
                </a:solidFill>
                <a:latin typeface="+mn-lt"/>
              </a:rPr>
              <a:t>CÓDIGO: CCE-COM-FM-15  VERSIÓN: 01 DEL 01-06-2024</a:t>
            </a:r>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7" r:id="rId4"/>
    <p:sldLayoutId id="2147483668" r:id="rId5"/>
    <p:sldLayoutId id="2147483651" r:id="rId6"/>
    <p:sldLayoutId id="2147483662" r:id="rId7"/>
    <p:sldLayoutId id="2147483663" r:id="rId8"/>
    <p:sldLayoutId id="2147483664" r:id="rId9"/>
    <p:sldLayoutId id="2147483665" r:id="rId10"/>
    <p:sldLayoutId id="2147483666" r:id="rId11"/>
    <p:sldLayoutId id="2147483650"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12" Type="http://schemas.microsoft.com/office/2007/relationships/diagramDrawing" Target="../diagrams/drawing2.xml"/><Relationship Id="rId2" Type="http://schemas.openxmlformats.org/officeDocument/2006/relationships/diagramData" Target="../diagrams/data1.xml"/><Relationship Id="rId16" Type="http://schemas.openxmlformats.org/officeDocument/2006/relationships/image" Target="../media/image8.emf"/><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image" Target="../media/image7.emf"/><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9.emf"/><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11.emf"/><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716016EA-E70F-FABE-8490-D438BDB8953F}"/>
              </a:ext>
            </a:extLst>
          </p:cNvPr>
          <p:cNvGraphicFramePr>
            <a:graphicFrameLocks noGrp="1"/>
          </p:cNvGraphicFramePr>
          <p:nvPr>
            <p:ph idx="1"/>
            <p:extLst>
              <p:ext uri="{D42A27DB-BD31-4B8C-83A1-F6EECF244321}">
                <p14:modId xmlns:p14="http://schemas.microsoft.com/office/powerpoint/2010/main" val="24931980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CuadroTexto 31">
            <a:extLst>
              <a:ext uri="{FF2B5EF4-FFF2-40B4-BE49-F238E27FC236}">
                <a16:creationId xmlns:a16="http://schemas.microsoft.com/office/drawing/2014/main" id="{3D98FD13-3FD2-BDF8-C97A-4662F58605C9}"/>
              </a:ext>
            </a:extLst>
          </p:cNvPr>
          <p:cNvSpPr txBox="1"/>
          <p:nvPr/>
        </p:nvSpPr>
        <p:spPr>
          <a:xfrm>
            <a:off x="2929812" y="4890987"/>
            <a:ext cx="8248253" cy="230832"/>
          </a:xfrm>
          <a:prstGeom prst="rect">
            <a:avLst/>
          </a:prstGeom>
          <a:noFill/>
        </p:spPr>
        <p:txBody>
          <a:bodyPr wrap="square" rtlCol="0">
            <a:spAutoFit/>
          </a:bodyPr>
          <a:lstStyle/>
          <a:p>
            <a:pPr algn="just"/>
            <a:r>
              <a:rPr lang="es-CO" sz="900" dirty="0"/>
              <a:t>16. Se insiste sobre la pertinencia sobre la presentación de plan mejoramiento a la evaluación de control interno contable </a:t>
            </a:r>
          </a:p>
        </p:txBody>
      </p:sp>
      <p:sp>
        <p:nvSpPr>
          <p:cNvPr id="26" name="CuadroTexto 25">
            <a:extLst>
              <a:ext uri="{FF2B5EF4-FFF2-40B4-BE49-F238E27FC236}">
                <a16:creationId xmlns:a16="http://schemas.microsoft.com/office/drawing/2014/main" id="{8DBF80ED-E6EE-ACF2-A133-FD3814E54EC1}"/>
              </a:ext>
            </a:extLst>
          </p:cNvPr>
          <p:cNvSpPr txBox="1"/>
          <p:nvPr/>
        </p:nvSpPr>
        <p:spPr>
          <a:xfrm>
            <a:off x="2929811" y="5121819"/>
            <a:ext cx="8248253" cy="230832"/>
          </a:xfrm>
          <a:prstGeom prst="rect">
            <a:avLst/>
          </a:prstGeom>
          <a:noFill/>
        </p:spPr>
        <p:txBody>
          <a:bodyPr wrap="square" rtlCol="0">
            <a:spAutoFit/>
          </a:bodyPr>
          <a:lstStyle/>
          <a:p>
            <a:r>
              <a:rPr lang="es-CO" sz="900" dirty="0"/>
              <a:t>17. Crear el botón de denuncias internas a través de la página web institucional</a:t>
            </a:r>
            <a:endParaRPr lang="es-MX" sz="900" dirty="0"/>
          </a:p>
        </p:txBody>
      </p:sp>
      <p:sp>
        <p:nvSpPr>
          <p:cNvPr id="5" name="CuadroTexto 4">
            <a:extLst>
              <a:ext uri="{FF2B5EF4-FFF2-40B4-BE49-F238E27FC236}">
                <a16:creationId xmlns:a16="http://schemas.microsoft.com/office/drawing/2014/main" id="{BD2869B4-39B0-3164-5304-8D14B20F2B7C}"/>
              </a:ext>
            </a:extLst>
          </p:cNvPr>
          <p:cNvSpPr txBox="1"/>
          <p:nvPr/>
        </p:nvSpPr>
        <p:spPr>
          <a:xfrm>
            <a:off x="2929810" y="3628842"/>
            <a:ext cx="8423990" cy="369332"/>
          </a:xfrm>
          <a:prstGeom prst="rect">
            <a:avLst/>
          </a:prstGeom>
          <a:noFill/>
        </p:spPr>
        <p:txBody>
          <a:bodyPr wrap="square" rtlCol="0">
            <a:spAutoFit/>
          </a:bodyPr>
          <a:lstStyle/>
          <a:p>
            <a:pPr lvl="0"/>
            <a:r>
              <a:rPr lang="es-CO" sz="900" dirty="0">
                <a:latin typeface="Verdana" panose="020B0604030504040204" pitchFamily="34" charset="0"/>
              </a:rPr>
              <a:t>13. Se hace ver la importancia de la medición del impacto de la transferencia de conocimiento cuando se surten situaciones administrativas al interior de la entidad</a:t>
            </a:r>
            <a:endParaRPr lang="es-MX" sz="900" dirty="0"/>
          </a:p>
        </p:txBody>
      </p:sp>
      <p:sp>
        <p:nvSpPr>
          <p:cNvPr id="28" name="CuadroTexto 27">
            <a:extLst>
              <a:ext uri="{FF2B5EF4-FFF2-40B4-BE49-F238E27FC236}">
                <a16:creationId xmlns:a16="http://schemas.microsoft.com/office/drawing/2014/main" id="{98829857-302F-245D-DE0C-44C2E16D57AE}"/>
              </a:ext>
            </a:extLst>
          </p:cNvPr>
          <p:cNvSpPr txBox="1"/>
          <p:nvPr/>
        </p:nvSpPr>
        <p:spPr>
          <a:xfrm>
            <a:off x="2929810" y="4024291"/>
            <a:ext cx="8145622" cy="369332"/>
          </a:xfrm>
          <a:prstGeom prst="rect">
            <a:avLst/>
          </a:prstGeom>
          <a:noFill/>
        </p:spPr>
        <p:txBody>
          <a:bodyPr wrap="square" rtlCol="0">
            <a:spAutoFit/>
          </a:bodyPr>
          <a:lstStyle/>
          <a:p>
            <a:pPr algn="just"/>
            <a:r>
              <a:rPr lang="es-CO" sz="900" dirty="0"/>
              <a:t>14. La obligatoriedad que se tiene de prevenir malas prácticas que puedan derivar en hechos de corrupción y la obligación moral, social y legal que tenemos los servidores públicos denunciar los presuntos hechos de corrupción en el marco de la ley 1474 del 2011.</a:t>
            </a:r>
          </a:p>
        </p:txBody>
      </p:sp>
      <p:sp>
        <p:nvSpPr>
          <p:cNvPr id="6" name="CuadroTexto 5">
            <a:extLst>
              <a:ext uri="{FF2B5EF4-FFF2-40B4-BE49-F238E27FC236}">
                <a16:creationId xmlns:a16="http://schemas.microsoft.com/office/drawing/2014/main" id="{16620146-5DFE-5A82-6E3B-D67BB3F6F73B}"/>
              </a:ext>
            </a:extLst>
          </p:cNvPr>
          <p:cNvSpPr txBox="1"/>
          <p:nvPr/>
        </p:nvSpPr>
        <p:spPr>
          <a:xfrm>
            <a:off x="2929810" y="5283622"/>
            <a:ext cx="8248254" cy="230832"/>
          </a:xfrm>
          <a:prstGeom prst="rect">
            <a:avLst/>
          </a:prstGeom>
          <a:noFill/>
        </p:spPr>
        <p:txBody>
          <a:bodyPr wrap="square" rtlCol="0">
            <a:spAutoFit/>
          </a:bodyPr>
          <a:lstStyle/>
          <a:p>
            <a:pPr lvl="0"/>
            <a:r>
              <a:rPr lang="es-CO" sz="900" dirty="0"/>
              <a:t>18. Se exhortó sobre la oportunidad de la a</a:t>
            </a:r>
            <a:r>
              <a:rPr lang="es-CO" sz="900" dirty="0">
                <a:latin typeface="Verdana" panose="020B0604030504040204" pitchFamily="34" charset="0"/>
              </a:rPr>
              <a:t>ctualización de manual de políticas contables, en el marco jurídico regulatorio de la materia</a:t>
            </a:r>
            <a:endParaRPr lang="es-MX" sz="900" dirty="0"/>
          </a:p>
        </p:txBody>
      </p:sp>
      <p:sp>
        <p:nvSpPr>
          <p:cNvPr id="8" name="CuadroTexto 7">
            <a:extLst>
              <a:ext uri="{FF2B5EF4-FFF2-40B4-BE49-F238E27FC236}">
                <a16:creationId xmlns:a16="http://schemas.microsoft.com/office/drawing/2014/main" id="{FE4C0F73-1428-ACED-F4FD-CA8C138CF949}"/>
              </a:ext>
            </a:extLst>
          </p:cNvPr>
          <p:cNvSpPr txBox="1"/>
          <p:nvPr/>
        </p:nvSpPr>
        <p:spPr>
          <a:xfrm>
            <a:off x="2939138" y="2762146"/>
            <a:ext cx="8238926" cy="369332"/>
          </a:xfrm>
          <a:prstGeom prst="rect">
            <a:avLst/>
          </a:prstGeom>
          <a:noFill/>
        </p:spPr>
        <p:txBody>
          <a:bodyPr wrap="square" rtlCol="0">
            <a:spAutoFit/>
          </a:bodyPr>
          <a:lstStyle/>
          <a:p>
            <a:pPr lvl="0">
              <a:defRPr/>
            </a:pPr>
            <a:r>
              <a:rPr lang="es-CO" sz="900"/>
              <a:t>11. Se generó alerta de las consecuencias disciplinarias que se pueden generar por la inoportunidad y extemporaneidad en la gestión de las PQRS</a:t>
            </a:r>
            <a:endParaRPr lang="es-MX" sz="900" dirty="0"/>
          </a:p>
        </p:txBody>
      </p:sp>
      <p:pic>
        <p:nvPicPr>
          <p:cNvPr id="9" name="Imagen 8">
            <a:extLst>
              <a:ext uri="{FF2B5EF4-FFF2-40B4-BE49-F238E27FC236}">
                <a16:creationId xmlns:a16="http://schemas.microsoft.com/office/drawing/2014/main" id="{C258AE9D-23DF-5D7B-0B63-FEFBE80CAD54}"/>
              </a:ext>
            </a:extLst>
          </p:cNvPr>
          <p:cNvPicPr>
            <a:picLocks noChangeAspect="1"/>
          </p:cNvPicPr>
          <p:nvPr/>
        </p:nvPicPr>
        <p:blipFill>
          <a:blip r:embed="rId7"/>
          <a:stretch>
            <a:fillRect/>
          </a:stretch>
        </p:blipFill>
        <p:spPr>
          <a:xfrm>
            <a:off x="913875" y="871952"/>
            <a:ext cx="10662828" cy="664522"/>
          </a:xfrm>
          <a:prstGeom prst="rect">
            <a:avLst/>
          </a:prstGeom>
        </p:spPr>
      </p:pic>
    </p:spTree>
    <p:extLst>
      <p:ext uri="{BB962C8B-B14F-4D97-AF65-F5344CB8AC3E}">
        <p14:creationId xmlns:p14="http://schemas.microsoft.com/office/powerpoint/2010/main" val="168136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E31BF-A53B-9A3D-28B2-C160419F7756}"/>
              </a:ext>
            </a:extLst>
          </p:cNvPr>
          <p:cNvSpPr>
            <a:spLocks noGrp="1"/>
          </p:cNvSpPr>
          <p:nvPr>
            <p:ph idx="1"/>
          </p:nvPr>
        </p:nvSpPr>
        <p:spPr>
          <a:xfrm>
            <a:off x="838200" y="805070"/>
            <a:ext cx="10515600" cy="5371893"/>
          </a:xfrm>
        </p:spPr>
        <p:txBody>
          <a:bodyPr/>
          <a:lstStyle/>
          <a:p>
            <a:pPr marL="0" indent="0">
              <a:buNone/>
            </a:pPr>
            <a:endParaRPr lang="es-CO" sz="1800" b="1" dirty="0"/>
          </a:p>
          <a:p>
            <a:pPr marL="0" indent="0">
              <a:buNone/>
            </a:pPr>
            <a:endParaRPr lang="es-CO" sz="1800" b="1" dirty="0"/>
          </a:p>
          <a:p>
            <a:pPr marL="0" indent="0">
              <a:buNone/>
            </a:pPr>
            <a:r>
              <a:rPr lang="es-CO" sz="1800" b="1" dirty="0"/>
              <a:t>En cuanto a la gestión de riesgos Control Interno desarrolló las siguientes actividades:</a:t>
            </a:r>
          </a:p>
          <a:p>
            <a:endParaRPr lang="es-CO" sz="1800" b="1" dirty="0"/>
          </a:p>
          <a:p>
            <a:pPr algn="just"/>
            <a:r>
              <a:rPr lang="es-CO" sz="1800" b="0" i="0" u="none" strike="noStrike" baseline="0" dirty="0">
                <a:latin typeface="Verdana" panose="020B0604030504040204" pitchFamily="34" charset="0"/>
              </a:rPr>
              <a:t>Dando alcance al Decreto 1499 de 2017 y 648 de 2017 se realiza seguimiento a la gestión de Riesgos mediante el monitoreo de las acciones reportadas por parte de las dependencias a través de la matriz de riesgos institucionales.</a:t>
            </a:r>
          </a:p>
          <a:p>
            <a:pPr algn="just"/>
            <a:r>
              <a:rPr lang="es-CO" sz="1800" b="0" i="0" u="none" strike="noStrike" baseline="0" dirty="0">
                <a:latin typeface="Verdana" panose="020B0604030504040204" pitchFamily="34" charset="0"/>
              </a:rPr>
              <a:t>Se realizaron seguimientos al Programa de Transparencia y Ética Pública correspondiente a la vigencia 2024, con el fin de verificar el avance y cumplimiento de los compromisos establecidos en dicha estrategia.</a:t>
            </a:r>
          </a:p>
          <a:p>
            <a:pPr algn="just"/>
            <a:r>
              <a:rPr lang="es-CO" sz="1800" dirty="0"/>
              <a:t>En cada auditoría, informe de Ley y seguimiento realizado por control interno se asigna un componente de prevención del riesgo y alertas sobre posibles riesgos que se pueden materializar según lo evidenciado en dichos seguimientos, documentando así las alertas correspondientes.</a:t>
            </a:r>
          </a:p>
          <a:p>
            <a:pPr marL="0" indent="0" algn="just">
              <a:buNone/>
            </a:pPr>
            <a:endParaRPr lang="es-CO" sz="1800" b="1" dirty="0"/>
          </a:p>
        </p:txBody>
      </p:sp>
      <p:sp>
        <p:nvSpPr>
          <p:cNvPr id="4" name="Título 5">
            <a:extLst>
              <a:ext uri="{FF2B5EF4-FFF2-40B4-BE49-F238E27FC236}">
                <a16:creationId xmlns:a16="http://schemas.microsoft.com/office/drawing/2014/main" id="{0C2EFE2A-2D20-5052-F859-3E584421A278}"/>
              </a:ext>
            </a:extLst>
          </p:cNvPr>
          <p:cNvSpPr txBox="1">
            <a:spLocks/>
          </p:cNvSpPr>
          <p:nvPr/>
        </p:nvSpPr>
        <p:spPr>
          <a:xfrm>
            <a:off x="940905" y="826791"/>
            <a:ext cx="10412895" cy="424732"/>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Verdana" panose="020B060403050404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EVALUCIÓN DE LA GESTIÓN DE RIESGOS</a:t>
            </a:r>
            <a:endParaRPr lang="es-CO" sz="2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7653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E7A68E-0454-1CCE-FE8A-FB60294EF916}"/>
              </a:ext>
            </a:extLst>
          </p:cNvPr>
          <p:cNvSpPr>
            <a:spLocks noGrp="1"/>
          </p:cNvSpPr>
          <p:nvPr>
            <p:ph idx="1"/>
          </p:nvPr>
        </p:nvSpPr>
        <p:spPr>
          <a:xfrm>
            <a:off x="838200" y="1620078"/>
            <a:ext cx="10515600" cy="4909931"/>
          </a:xfrm>
        </p:spPr>
        <p:txBody>
          <a:bodyPr>
            <a:noAutofit/>
          </a:bodyPr>
          <a:lstStyle/>
          <a:p>
            <a:pPr algn="just"/>
            <a:r>
              <a:rPr lang="es-CO" sz="1600" b="0" i="0" u="none" strike="noStrike" baseline="0" dirty="0">
                <a:latin typeface="Verdana" panose="020B0604030504040204" pitchFamily="34" charset="0"/>
              </a:rPr>
              <a:t>A partir de la formulación y ejecución de los planes de mejoramiento derivados de las auditorías internas, se evidenciaron avances significativos en los aspectos evaluados.</a:t>
            </a:r>
          </a:p>
          <a:p>
            <a:pPr algn="just"/>
            <a:r>
              <a:rPr lang="es-CO" sz="1600" b="0" i="0" u="none" strike="noStrike" baseline="0" dirty="0">
                <a:latin typeface="Verdana" panose="020B0604030504040204" pitchFamily="34" charset="0"/>
              </a:rPr>
              <a:t>De conformidad con lo establecido en el Estatuto de Auditoría Interna (Resolución 0070 de 2022) y en la Resolución 0284 de 2024, el Asesor de Control Interno y su equipo contribuyeron al fortalecimiento de la gestión institucional mediante la implementación efectiva de las herramientas previstas para el ejercicio de aseguramiento.</a:t>
            </a:r>
          </a:p>
          <a:p>
            <a:pPr algn="just"/>
            <a:r>
              <a:rPr lang="es-CO" sz="1600" b="0" i="0" u="none" strike="noStrike" baseline="0" dirty="0">
                <a:latin typeface="Verdana" panose="020B0604030504040204" pitchFamily="34" charset="0"/>
              </a:rPr>
              <a:t>Se logró la cualificación técnica del talento humano adscrito a Control Interno (CI), lo cual favoreció el cumplimiento de sus objetivos estratégicos.</a:t>
            </a:r>
          </a:p>
          <a:p>
            <a:pPr algn="just"/>
            <a:r>
              <a:rPr lang="es-CO" sz="1600" b="0" i="0" u="none" strike="noStrike" baseline="0" dirty="0">
                <a:latin typeface="Verdana" panose="020B0604030504040204" pitchFamily="34" charset="0"/>
              </a:rPr>
              <a:t>El cumplimiento de las metas establecidas para CI fue posible gracias al fortalecimiento del trabajo articulado con los subcomités de Control Interno y sus enlaces de cada una de las áreas de la Entidad, promoviendo una comunicación efectiva y un lenguaje asertivo en todos los niveles organizacionales.</a:t>
            </a:r>
          </a:p>
          <a:p>
            <a:pPr algn="just"/>
            <a:r>
              <a:rPr lang="es-CO" sz="1600" dirty="0"/>
              <a:t>A partir de esta vigencia Control Interno implementó las matrices consolidadas de informes y planes de mejoramiento internos y externos de la ANCP – CCE.</a:t>
            </a:r>
          </a:p>
          <a:p>
            <a:pPr algn="just"/>
            <a:r>
              <a:rPr lang="es-CO" sz="1600" b="0" i="0" u="none" strike="noStrike" baseline="0" dirty="0">
                <a:latin typeface="Verdana" panose="020B0604030504040204" pitchFamily="34" charset="0"/>
              </a:rPr>
              <a:t>En esta vigencia se hizo exigible el cargue de evidencias de los planes de ,mejoramiento para el respectivo seguimiento por parte de Control Interno.</a:t>
            </a:r>
          </a:p>
          <a:p>
            <a:pPr algn="just"/>
            <a:r>
              <a:rPr lang="es-CO" sz="1600" b="0" i="0" u="none" strike="noStrike" baseline="0" dirty="0">
                <a:latin typeface="Verdana" panose="020B0604030504040204" pitchFamily="34" charset="0"/>
              </a:rPr>
              <a:t>El equipo de Control Interno ha logrado el posicionamiento como líder estratégico al interior de la ANCP- CCE.</a:t>
            </a:r>
          </a:p>
        </p:txBody>
      </p:sp>
      <p:sp>
        <p:nvSpPr>
          <p:cNvPr id="6" name="Título 5">
            <a:extLst>
              <a:ext uri="{FF2B5EF4-FFF2-40B4-BE49-F238E27FC236}">
                <a16:creationId xmlns:a16="http://schemas.microsoft.com/office/drawing/2014/main" id="{80AAA399-0B3F-4EF1-72F8-9B76C938C45C}"/>
              </a:ext>
            </a:extLst>
          </p:cNvPr>
          <p:cNvSpPr txBox="1">
            <a:spLocks/>
          </p:cNvSpPr>
          <p:nvPr/>
        </p:nvSpPr>
        <p:spPr>
          <a:xfrm>
            <a:off x="940905" y="826791"/>
            <a:ext cx="10412895" cy="424732"/>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Verdana" panose="020B060403050404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CONTRIBUCIÓN GESTIÓN CONTROL INTERNO</a:t>
            </a:r>
            <a:endParaRPr lang="es-CO" sz="2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8174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1E2B48C-68FB-6A35-D39B-68C6EFE7B648}"/>
              </a:ext>
            </a:extLst>
          </p:cNvPr>
          <p:cNvGraphicFramePr>
            <a:graphicFrameLocks noGrp="1"/>
          </p:cNvGraphicFramePr>
          <p:nvPr>
            <p:ph idx="1"/>
            <p:extLst>
              <p:ext uri="{D42A27DB-BD31-4B8C-83A1-F6EECF244321}">
                <p14:modId xmlns:p14="http://schemas.microsoft.com/office/powerpoint/2010/main" val="1757648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9B3A54D6-F80C-5215-971A-832A72F2CE65}"/>
              </a:ext>
            </a:extLst>
          </p:cNvPr>
          <p:cNvPicPr>
            <a:picLocks noChangeAspect="1"/>
          </p:cNvPicPr>
          <p:nvPr/>
        </p:nvPicPr>
        <p:blipFill>
          <a:blip r:embed="rId7"/>
          <a:stretch>
            <a:fillRect/>
          </a:stretch>
        </p:blipFill>
        <p:spPr>
          <a:xfrm>
            <a:off x="697068" y="825794"/>
            <a:ext cx="10656732" cy="999831"/>
          </a:xfrm>
          <a:prstGeom prst="rect">
            <a:avLst/>
          </a:prstGeom>
        </p:spPr>
      </p:pic>
    </p:spTree>
    <p:extLst>
      <p:ext uri="{BB962C8B-B14F-4D97-AF65-F5344CB8AC3E}">
        <p14:creationId xmlns:p14="http://schemas.microsoft.com/office/powerpoint/2010/main" val="252142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461.100+ Gracias En Español Fotografías de stock, fotos e ...">
            <a:extLst>
              <a:ext uri="{FF2B5EF4-FFF2-40B4-BE49-F238E27FC236}">
                <a16:creationId xmlns:a16="http://schemas.microsoft.com/office/drawing/2014/main" id="{C0FE0487-13E8-EFB7-FA27-6807A222AC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636" y="964096"/>
            <a:ext cx="8088727" cy="42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5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C1CEDD-58A4-82C6-1283-D1895DB67A6F}"/>
              </a:ext>
            </a:extLst>
          </p:cNvPr>
          <p:cNvSpPr txBox="1"/>
          <p:nvPr/>
        </p:nvSpPr>
        <p:spPr>
          <a:xfrm>
            <a:off x="9125712" y="5989321"/>
            <a:ext cx="1993392" cy="369332"/>
          </a:xfrm>
          <a:prstGeom prst="rect">
            <a:avLst/>
          </a:prstGeom>
          <a:noFill/>
        </p:spPr>
        <p:txBody>
          <a:bodyPr wrap="square" rtlCol="0">
            <a:spAutoFit/>
          </a:bodyPr>
          <a:lstStyle/>
          <a:p>
            <a:r>
              <a:rPr lang="es-CO" dirty="0">
                <a:solidFill>
                  <a:schemeClr val="bg2">
                    <a:lumMod val="50000"/>
                  </a:schemeClr>
                </a:solidFill>
                <a:effectLst>
                  <a:outerShdw blurRad="38100" dist="38100" dir="2700000" algn="tl">
                    <a:srgbClr val="000000">
                      <a:alpha val="43137"/>
                    </a:srgbClr>
                  </a:outerShdw>
                </a:effectLst>
              </a:rPr>
              <a:t>  26/06/2025</a:t>
            </a:r>
          </a:p>
        </p:txBody>
      </p:sp>
      <p:sp>
        <p:nvSpPr>
          <p:cNvPr id="3" name="Rectángulo 2">
            <a:extLst>
              <a:ext uri="{FF2B5EF4-FFF2-40B4-BE49-F238E27FC236}">
                <a16:creationId xmlns:a16="http://schemas.microsoft.com/office/drawing/2014/main" id="{AB2BC2BA-1DE1-09E4-2D05-793AF2E30825}"/>
              </a:ext>
            </a:extLst>
          </p:cNvPr>
          <p:cNvSpPr/>
          <p:nvPr/>
        </p:nvSpPr>
        <p:spPr>
          <a:xfrm>
            <a:off x="1332754" y="784513"/>
            <a:ext cx="10132665" cy="892552"/>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MX"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GESTIÓN CONTROL INTERNO ANCP - CCE</a:t>
            </a:r>
          </a:p>
          <a:p>
            <a:pPr algn="ctr"/>
            <a:r>
              <a:rPr lang="es-MX" sz="2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PRIMER SEMESTRE 2025</a:t>
            </a:r>
            <a:endParaRPr lang="es-CO" sz="20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grpSp>
        <p:nvGrpSpPr>
          <p:cNvPr id="8" name="Grupo 7">
            <a:extLst>
              <a:ext uri="{FF2B5EF4-FFF2-40B4-BE49-F238E27FC236}">
                <a16:creationId xmlns:a16="http://schemas.microsoft.com/office/drawing/2014/main" id="{085FE7C8-0880-D3E0-862B-81C28E13A6D4}"/>
              </a:ext>
            </a:extLst>
          </p:cNvPr>
          <p:cNvGrpSpPr/>
          <p:nvPr/>
        </p:nvGrpSpPr>
        <p:grpSpPr>
          <a:xfrm>
            <a:off x="1438275" y="2153265"/>
            <a:ext cx="7914448" cy="4316361"/>
            <a:chOff x="1232170" y="1889282"/>
            <a:chExt cx="2411050" cy="2839215"/>
          </a:xfrm>
          <a:scene3d>
            <a:camera prst="perspectiveFront"/>
            <a:lightRig rig="threePt" dir="t"/>
          </a:scene3d>
        </p:grpSpPr>
        <p:sp>
          <p:nvSpPr>
            <p:cNvPr id="9" name="Forma libre: forma 8">
              <a:extLst>
                <a:ext uri="{FF2B5EF4-FFF2-40B4-BE49-F238E27FC236}">
                  <a16:creationId xmlns:a16="http://schemas.microsoft.com/office/drawing/2014/main" id="{29084C74-5802-6BC0-7023-1369E38E8984}"/>
                </a:ext>
              </a:extLst>
            </p:cNvPr>
            <p:cNvSpPr/>
            <p:nvPr/>
          </p:nvSpPr>
          <p:spPr>
            <a:xfrm>
              <a:off x="1232170" y="1889282"/>
              <a:ext cx="1815028" cy="2808000"/>
            </a:xfrm>
            <a:custGeom>
              <a:avLst/>
              <a:gdLst>
                <a:gd name="connsiteX0" fmla="*/ 0 w 1815028"/>
                <a:gd name="connsiteY0" fmla="*/ 181503 h 2808000"/>
                <a:gd name="connsiteX1" fmla="*/ 181503 w 1815028"/>
                <a:gd name="connsiteY1" fmla="*/ 0 h 2808000"/>
                <a:gd name="connsiteX2" fmla="*/ 1633525 w 1815028"/>
                <a:gd name="connsiteY2" fmla="*/ 0 h 2808000"/>
                <a:gd name="connsiteX3" fmla="*/ 1815028 w 1815028"/>
                <a:gd name="connsiteY3" fmla="*/ 181503 h 2808000"/>
                <a:gd name="connsiteX4" fmla="*/ 1815028 w 1815028"/>
                <a:gd name="connsiteY4" fmla="*/ 2626497 h 2808000"/>
                <a:gd name="connsiteX5" fmla="*/ 1633525 w 1815028"/>
                <a:gd name="connsiteY5" fmla="*/ 2808000 h 2808000"/>
                <a:gd name="connsiteX6" fmla="*/ 181503 w 1815028"/>
                <a:gd name="connsiteY6" fmla="*/ 2808000 h 2808000"/>
                <a:gd name="connsiteX7" fmla="*/ 0 w 1815028"/>
                <a:gd name="connsiteY7" fmla="*/ 2626497 h 2808000"/>
                <a:gd name="connsiteX8" fmla="*/ 0 w 1815028"/>
                <a:gd name="connsiteY8" fmla="*/ 181503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028" h="2808000">
                  <a:moveTo>
                    <a:pt x="0" y="181503"/>
                  </a:moveTo>
                  <a:cubicBezTo>
                    <a:pt x="0" y="81262"/>
                    <a:pt x="81262" y="0"/>
                    <a:pt x="181503" y="0"/>
                  </a:cubicBezTo>
                  <a:lnTo>
                    <a:pt x="1633525" y="0"/>
                  </a:lnTo>
                  <a:cubicBezTo>
                    <a:pt x="1733766" y="0"/>
                    <a:pt x="1815028" y="81262"/>
                    <a:pt x="1815028" y="181503"/>
                  </a:cubicBezTo>
                  <a:lnTo>
                    <a:pt x="1815028" y="2626497"/>
                  </a:lnTo>
                  <a:cubicBezTo>
                    <a:pt x="1815028" y="2726738"/>
                    <a:pt x="1733766" y="2808000"/>
                    <a:pt x="1633525" y="2808000"/>
                  </a:cubicBezTo>
                  <a:lnTo>
                    <a:pt x="181503" y="2808000"/>
                  </a:lnTo>
                  <a:cubicBezTo>
                    <a:pt x="81262" y="2808000"/>
                    <a:pt x="0" y="2726738"/>
                    <a:pt x="0" y="2626497"/>
                  </a:cubicBezTo>
                  <a:lnTo>
                    <a:pt x="0" y="181503"/>
                  </a:lnTo>
                  <a:close/>
                </a:path>
              </a:pathLst>
            </a:custGeom>
            <a:sp3d prstMaterial="plastic">
              <a:bevelT w="127000" h="25400" prst="cross"/>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9568" tIns="99568" rIns="99568" bIns="2135329" numCol="1" spcCol="1270" anchor="t" anchorCtr="0">
              <a:noAutofit/>
            </a:bodyPr>
            <a:lstStyle/>
            <a:p>
              <a:pPr marL="0" lvl="0" indent="0" algn="l" defTabSz="622300">
                <a:lnSpc>
                  <a:spcPct val="90000"/>
                </a:lnSpc>
                <a:spcBef>
                  <a:spcPct val="0"/>
                </a:spcBef>
                <a:spcAft>
                  <a:spcPct val="35000"/>
                </a:spcAft>
                <a:buNone/>
              </a:pPr>
              <a:r>
                <a:rPr lang="es-CO" sz="2000" kern="1200" dirty="0">
                  <a:effectLst>
                    <a:outerShdw blurRad="38100" dist="38100" dir="2700000" algn="tl">
                      <a:srgbClr val="000000">
                        <a:alpha val="43137"/>
                      </a:srgbClr>
                    </a:outerShdw>
                  </a:effectLst>
                  <a:latin typeface="Amasis MT Pro Black" panose="020F0502020204030204" pitchFamily="18" charset="0"/>
                </a:rPr>
                <a:t>CONTENIDO</a:t>
              </a:r>
            </a:p>
          </p:txBody>
        </p:sp>
        <p:sp>
          <p:nvSpPr>
            <p:cNvPr id="10" name="Forma libre: forma 9">
              <a:extLst>
                <a:ext uri="{FF2B5EF4-FFF2-40B4-BE49-F238E27FC236}">
                  <a16:creationId xmlns:a16="http://schemas.microsoft.com/office/drawing/2014/main" id="{FED60EAF-28F6-53F3-76DE-4A32A00E7660}"/>
                </a:ext>
              </a:extLst>
            </p:cNvPr>
            <p:cNvSpPr/>
            <p:nvPr/>
          </p:nvSpPr>
          <p:spPr>
            <a:xfrm>
              <a:off x="1677508" y="2666403"/>
              <a:ext cx="1965712" cy="2062094"/>
            </a:xfrm>
            <a:custGeom>
              <a:avLst/>
              <a:gdLst>
                <a:gd name="connsiteX0" fmla="*/ 0 w 1965712"/>
                <a:gd name="connsiteY0" fmla="*/ 196571 h 2592023"/>
                <a:gd name="connsiteX1" fmla="*/ 196571 w 1965712"/>
                <a:gd name="connsiteY1" fmla="*/ 0 h 2592023"/>
                <a:gd name="connsiteX2" fmla="*/ 1769141 w 1965712"/>
                <a:gd name="connsiteY2" fmla="*/ 0 h 2592023"/>
                <a:gd name="connsiteX3" fmla="*/ 1965712 w 1965712"/>
                <a:gd name="connsiteY3" fmla="*/ 196571 h 2592023"/>
                <a:gd name="connsiteX4" fmla="*/ 1965712 w 1965712"/>
                <a:gd name="connsiteY4" fmla="*/ 2395452 h 2592023"/>
                <a:gd name="connsiteX5" fmla="*/ 1769141 w 1965712"/>
                <a:gd name="connsiteY5" fmla="*/ 2592023 h 2592023"/>
                <a:gd name="connsiteX6" fmla="*/ 196571 w 1965712"/>
                <a:gd name="connsiteY6" fmla="*/ 2592023 h 2592023"/>
                <a:gd name="connsiteX7" fmla="*/ 0 w 1965712"/>
                <a:gd name="connsiteY7" fmla="*/ 2395452 h 2592023"/>
                <a:gd name="connsiteX8" fmla="*/ 0 w 1965712"/>
                <a:gd name="connsiteY8" fmla="*/ 196571 h 259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712" h="2592023">
                  <a:moveTo>
                    <a:pt x="0" y="196571"/>
                  </a:moveTo>
                  <a:cubicBezTo>
                    <a:pt x="0" y="88008"/>
                    <a:pt x="88008" y="0"/>
                    <a:pt x="196571" y="0"/>
                  </a:cubicBezTo>
                  <a:lnTo>
                    <a:pt x="1769141" y="0"/>
                  </a:lnTo>
                  <a:cubicBezTo>
                    <a:pt x="1877704" y="0"/>
                    <a:pt x="1965712" y="88008"/>
                    <a:pt x="1965712" y="196571"/>
                  </a:cubicBezTo>
                  <a:lnTo>
                    <a:pt x="1965712" y="2395452"/>
                  </a:lnTo>
                  <a:cubicBezTo>
                    <a:pt x="1965712" y="2504015"/>
                    <a:pt x="1877704" y="2592023"/>
                    <a:pt x="1769141" y="2592023"/>
                  </a:cubicBezTo>
                  <a:lnTo>
                    <a:pt x="196571" y="2592023"/>
                  </a:lnTo>
                  <a:cubicBezTo>
                    <a:pt x="88008" y="2592023"/>
                    <a:pt x="0" y="2504015"/>
                    <a:pt x="0" y="2395452"/>
                  </a:cubicBezTo>
                  <a:lnTo>
                    <a:pt x="0" y="196571"/>
                  </a:lnTo>
                  <a:close/>
                </a:path>
              </a:pathLst>
            </a:custGeom>
            <a:sp3d z="152400" extrusionH="63500" prstMaterial="dkEdge">
              <a:bevelT w="135400" h="16350" prst="cross"/>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918" tIns="142918" rIns="142918" bIns="142918" numCol="1" spcCol="1270" anchor="t" anchorCtr="0">
              <a:noAutofit/>
            </a:bodyPr>
            <a:lstStyle/>
            <a:p>
              <a:pPr marL="180975" lvl="1" indent="-180975" algn="just" defTabSz="533400">
                <a:lnSpc>
                  <a:spcPct val="90000"/>
                </a:lnSpc>
                <a:spcBef>
                  <a:spcPct val="0"/>
                </a:spcBef>
                <a:spcAft>
                  <a:spcPct val="15000"/>
                </a:spcAft>
                <a:buFont typeface="+mj-lt"/>
                <a:buAutoNum type="arabicPeriod"/>
              </a:pPr>
              <a:endParaRPr lang="es-CO" sz="16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buFont typeface="+mj-lt"/>
                <a:buAutoNum type="arabicPeriod"/>
              </a:pPr>
              <a:r>
                <a:rPr lang="es-MX" sz="1600" dirty="0">
                  <a:latin typeface="Amasis MT Pro Medium" panose="020F0502020204030204" pitchFamily="18" charset="0"/>
                  <a:ea typeface="ADLaM Display" panose="020F0502020204030204" pitchFamily="2" charset="0"/>
                  <a:cs typeface="ADLaM Display" panose="020F0502020204030204" pitchFamily="2" charset="0"/>
                </a:rPr>
                <a:t>GESTIÓN PLAN ANUAL DE ANUAL DE AUDITORIA BASADO EN RIESGOS ANCP -CCE 2025</a:t>
              </a:r>
            </a:p>
            <a:p>
              <a:pPr marL="0" lvl="1" algn="just" defTabSz="533400">
                <a:lnSpc>
                  <a:spcPct val="90000"/>
                </a:lnSpc>
                <a:spcBef>
                  <a:spcPct val="0"/>
                </a:spcBef>
                <a:spcAft>
                  <a:spcPct val="15000"/>
                </a:spcAft>
              </a:pPr>
              <a:r>
                <a:rPr lang="es-MX" sz="1600" dirty="0">
                  <a:latin typeface="Amasis MT Pro Medium" panose="020F0502020204030204" pitchFamily="18" charset="0"/>
                  <a:ea typeface="ADLaM Display" panose="020F0502020204030204" pitchFamily="2" charset="0"/>
                  <a:cs typeface="ADLaM Display" panose="020F0502020204030204" pitchFamily="2" charset="0"/>
                </a:rPr>
                <a:t>1.1 </a:t>
              </a:r>
              <a:r>
                <a:rPr lang="es-CO" sz="1600" dirty="0">
                  <a:latin typeface="Amasis MT Pro Medium" panose="020F0502020204030204" pitchFamily="18" charset="0"/>
                  <a:ea typeface="ADLaM Display" panose="020F0502020204030204" pitchFamily="2" charset="0"/>
                  <a:cs typeface="ADLaM Display" panose="020F0502020204030204" pitchFamily="2" charset="0"/>
                </a:rPr>
                <a:t>Ejecución PAAI – Auditorías de cumplimiento basada en riesgos </a:t>
              </a:r>
              <a:endParaRPr lang="es-CO" sz="1600" kern="12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buFont typeface="+mj-lt"/>
                <a:buAutoNum type="arabicPeriod"/>
              </a:pPr>
              <a:r>
                <a:rPr lang="es-CO" sz="1600" dirty="0">
                  <a:latin typeface="Amasis MT Pro Medium" panose="020F0502020204030204" pitchFamily="18" charset="0"/>
                  <a:ea typeface="ADLaM Display" panose="020F0502020204030204" pitchFamily="2" charset="0"/>
                  <a:cs typeface="ADLaM Display" panose="020F0502020204030204" pitchFamily="2" charset="0"/>
                </a:rPr>
                <a:t>2 </a:t>
              </a:r>
              <a:r>
                <a:rPr lang="es-CO" sz="1600" kern="1200" dirty="0">
                  <a:latin typeface="Amasis MT Pro Medium" panose="020F0502020204030204" pitchFamily="18" charset="0"/>
                  <a:ea typeface="ADLaM Display" panose="020F0502020204030204" pitchFamily="2" charset="0"/>
                  <a:cs typeface="ADLaM Display" panose="020F0502020204030204" pitchFamily="2" charset="0"/>
                </a:rPr>
                <a:t>Estado ejecución PAAI – Informes de Ley y seguimiento mensual I </a:t>
              </a:r>
              <a:r>
                <a:rPr lang="es-CO" sz="1600" dirty="0">
                  <a:latin typeface="Amasis MT Pro Medium" panose="020F0502020204030204" pitchFamily="18" charset="0"/>
                  <a:ea typeface="ADLaM Display" panose="020F0502020204030204" pitchFamily="2" charset="0"/>
                  <a:cs typeface="ADLaM Display" panose="020F0502020204030204" pitchFamily="2" charset="0"/>
                </a:rPr>
                <a:t>semestre</a:t>
              </a:r>
              <a:r>
                <a:rPr lang="es-CO" sz="1600" kern="1200" dirty="0">
                  <a:latin typeface="Amasis MT Pro Medium" panose="020F0502020204030204" pitchFamily="18" charset="0"/>
                  <a:ea typeface="ADLaM Display" panose="020F0502020204030204" pitchFamily="2" charset="0"/>
                  <a:cs typeface="ADLaM Display" panose="020F0502020204030204" pitchFamily="2" charset="0"/>
                </a:rPr>
                <a:t> 2025</a:t>
              </a:r>
              <a:endParaRPr lang="es-CO" sz="16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tabLst>
                  <a:tab pos="0" algn="l"/>
                  <a:tab pos="85725" algn="l"/>
                </a:tabLst>
              </a:pPr>
              <a:r>
                <a:rPr lang="es-CO" sz="1600" dirty="0">
                  <a:latin typeface="Amasis MT Pro Medium" panose="020F0502020204030204" pitchFamily="18" charset="0"/>
                  <a:ea typeface="ADLaM Display" panose="020F0502020204030204" pitchFamily="2" charset="0"/>
                  <a:cs typeface="ADLaM Display" panose="020F0502020204030204" pitchFamily="2" charset="0"/>
                </a:rPr>
                <a:t>2. LIDERAZGO ESTRATÉGICO</a:t>
              </a:r>
            </a:p>
            <a:p>
              <a:pPr marL="180975" lvl="1" indent="-180975" algn="just" defTabSz="533400">
                <a:lnSpc>
                  <a:spcPct val="90000"/>
                </a:lnSpc>
                <a:spcBef>
                  <a:spcPct val="0"/>
                </a:spcBef>
                <a:spcAft>
                  <a:spcPct val="15000"/>
                </a:spcAft>
                <a:tabLst>
                  <a:tab pos="0" algn="l"/>
                  <a:tab pos="85725" algn="l"/>
                </a:tabLst>
              </a:pPr>
              <a:r>
                <a:rPr lang="es-CO" sz="1600" kern="1200" dirty="0">
                  <a:latin typeface="Amasis MT Pro Medium" panose="020F0502020204030204" pitchFamily="18" charset="0"/>
                  <a:ea typeface="ADLaM Display" panose="020F0502020204030204" pitchFamily="2" charset="0"/>
                  <a:cs typeface="ADLaM Display" panose="020F0502020204030204" pitchFamily="2" charset="0"/>
                </a:rPr>
                <a:t>3. ALERTAS Y OPORTUNIDADES DE MEJORA</a:t>
              </a:r>
            </a:p>
            <a:p>
              <a:pPr marL="180975" lvl="1" indent="-180975" algn="just" defTabSz="533400">
                <a:lnSpc>
                  <a:spcPct val="90000"/>
                </a:lnSpc>
                <a:spcBef>
                  <a:spcPct val="0"/>
                </a:spcBef>
                <a:spcAft>
                  <a:spcPct val="15000"/>
                </a:spcAft>
                <a:tabLst>
                  <a:tab pos="0" algn="l"/>
                  <a:tab pos="85725" algn="l"/>
                </a:tabLst>
              </a:pPr>
              <a:r>
                <a:rPr lang="es-CO" sz="1600" dirty="0">
                  <a:latin typeface="Amasis MT Pro Medium" panose="020F0502020204030204" pitchFamily="18" charset="0"/>
                  <a:ea typeface="ADLaM Display" panose="020F0502020204030204" pitchFamily="2" charset="0"/>
                  <a:cs typeface="ADLaM Display" panose="020F0502020204030204" pitchFamily="2" charset="0"/>
                </a:rPr>
                <a:t>4. EVALUACIÓN DE GESTIÓN DE RIESGOS</a:t>
              </a:r>
            </a:p>
            <a:p>
              <a:pPr marL="180975" lvl="1" indent="-180975" algn="just" defTabSz="533400">
                <a:lnSpc>
                  <a:spcPct val="90000"/>
                </a:lnSpc>
                <a:spcBef>
                  <a:spcPct val="0"/>
                </a:spcBef>
                <a:spcAft>
                  <a:spcPct val="15000"/>
                </a:spcAft>
                <a:tabLst>
                  <a:tab pos="0" algn="l"/>
                  <a:tab pos="85725" algn="l"/>
                </a:tabLst>
              </a:pPr>
              <a:r>
                <a:rPr lang="es-CO" sz="1600" kern="1200" dirty="0">
                  <a:latin typeface="Amasis MT Pro Medium" panose="020F0502020204030204" pitchFamily="18" charset="0"/>
                  <a:ea typeface="ADLaM Display" panose="020F0502020204030204" pitchFamily="2" charset="0"/>
                  <a:cs typeface="ADLaM Display" panose="020F0502020204030204" pitchFamily="2" charset="0"/>
                </a:rPr>
                <a:t>5. </a:t>
              </a:r>
              <a:r>
                <a:rPr lang="es-CO" sz="1600" dirty="0">
                  <a:latin typeface="Amasis MT Pro Medium" panose="020F0502020204030204" pitchFamily="18" charset="0"/>
                  <a:ea typeface="ADLaM Display" panose="020F0502020204030204" pitchFamily="2" charset="0"/>
                  <a:cs typeface="ADLaM Display" panose="020F0502020204030204" pitchFamily="2" charset="0"/>
                </a:rPr>
                <a:t>CONTRIBUCIONES DE</a:t>
              </a:r>
              <a:r>
                <a:rPr lang="es-CO" sz="1600" kern="1200" dirty="0">
                  <a:latin typeface="Amasis MT Pro Medium" panose="020F0502020204030204" pitchFamily="18" charset="0"/>
                  <a:ea typeface="ADLaM Display" panose="020F0502020204030204" pitchFamily="2" charset="0"/>
                  <a:cs typeface="ADLaM Display" panose="020F0502020204030204" pitchFamily="2" charset="0"/>
                </a:rPr>
                <a:t> CONTROL INTERNO</a:t>
              </a:r>
            </a:p>
            <a:p>
              <a:pPr marL="180975" lvl="1" indent="-180975" algn="just" defTabSz="533400">
                <a:lnSpc>
                  <a:spcPct val="90000"/>
                </a:lnSpc>
                <a:spcBef>
                  <a:spcPct val="0"/>
                </a:spcBef>
                <a:spcAft>
                  <a:spcPct val="15000"/>
                </a:spcAft>
                <a:tabLst>
                  <a:tab pos="85725" algn="l"/>
                </a:tabLst>
              </a:pPr>
              <a:r>
                <a:rPr lang="es-CO" sz="1600" dirty="0">
                  <a:latin typeface="Amasis MT Pro Medium" panose="020F0502020204030204" pitchFamily="18" charset="0"/>
                  <a:ea typeface="ADLaM Display" panose="020F0502020204030204" pitchFamily="2" charset="0"/>
                  <a:cs typeface="ADLaM Display" panose="020F0502020204030204" pitchFamily="2" charset="0"/>
                </a:rPr>
                <a:t>6. PLANES DE MEJORAMIENTO AUDITORIAS INTERNAS Y EXTERNAS </a:t>
              </a:r>
            </a:p>
            <a:p>
              <a:pPr marL="180975" lvl="1" indent="-180975" algn="just" defTabSz="533400">
                <a:lnSpc>
                  <a:spcPct val="90000"/>
                </a:lnSpc>
                <a:spcBef>
                  <a:spcPct val="0"/>
                </a:spcBef>
                <a:spcAft>
                  <a:spcPct val="15000"/>
                </a:spcAft>
                <a:tabLst>
                  <a:tab pos="0" algn="l"/>
                  <a:tab pos="85725" algn="l"/>
                </a:tabLst>
              </a:pPr>
              <a:endParaRPr lang="es-CO" sz="16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tabLst>
                  <a:tab pos="0" algn="l"/>
                  <a:tab pos="85725" algn="l"/>
                </a:tabLst>
              </a:pPr>
              <a:endParaRPr lang="es-CO" sz="16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tabLst>
                  <a:tab pos="0" algn="l"/>
                  <a:tab pos="85725" algn="l"/>
                </a:tabLst>
              </a:pPr>
              <a:endParaRPr lang="es-CO" sz="1600" kern="12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tabLst>
                  <a:tab pos="0" algn="l"/>
                  <a:tab pos="85725" algn="l"/>
                </a:tabLst>
              </a:pPr>
              <a:endParaRPr lang="es-CO" sz="16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tabLst>
                  <a:tab pos="0" algn="l"/>
                  <a:tab pos="85725" algn="l"/>
                </a:tabLst>
              </a:pPr>
              <a:endParaRPr lang="es-CO" sz="1600" kern="1200" dirty="0">
                <a:latin typeface="Amasis MT Pro Medium" panose="020F0502020204030204" pitchFamily="18" charset="0"/>
                <a:ea typeface="ADLaM Display" panose="020F0502020204030204" pitchFamily="2" charset="0"/>
                <a:cs typeface="ADLaM Display" panose="020F0502020204030204" pitchFamily="2" charset="0"/>
              </a:endParaRPr>
            </a:p>
            <a:p>
              <a:pPr marL="180975" lvl="1" indent="-180975" algn="just" defTabSz="533400">
                <a:lnSpc>
                  <a:spcPct val="90000"/>
                </a:lnSpc>
                <a:spcBef>
                  <a:spcPct val="0"/>
                </a:spcBef>
                <a:spcAft>
                  <a:spcPct val="15000"/>
                </a:spcAft>
                <a:tabLst>
                  <a:tab pos="0" algn="l"/>
                  <a:tab pos="85725" algn="l"/>
                </a:tabLst>
              </a:pPr>
              <a:endParaRPr lang="es-CO" sz="1300" kern="1200" dirty="0"/>
            </a:p>
          </p:txBody>
        </p:sp>
      </p:grpSp>
    </p:spTree>
    <p:extLst>
      <p:ext uri="{BB962C8B-B14F-4D97-AF65-F5344CB8AC3E}">
        <p14:creationId xmlns:p14="http://schemas.microsoft.com/office/powerpoint/2010/main" val="151474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C1CEDD-58A4-82C6-1283-D1895DB67A6F}"/>
              </a:ext>
            </a:extLst>
          </p:cNvPr>
          <p:cNvSpPr txBox="1"/>
          <p:nvPr/>
        </p:nvSpPr>
        <p:spPr>
          <a:xfrm>
            <a:off x="9125712" y="5989321"/>
            <a:ext cx="1993392" cy="369332"/>
          </a:xfrm>
          <a:prstGeom prst="rect">
            <a:avLst/>
          </a:prstGeom>
          <a:noFill/>
        </p:spPr>
        <p:txBody>
          <a:bodyPr wrap="square" rtlCol="0">
            <a:spAutoFit/>
          </a:bodyPr>
          <a:lstStyle/>
          <a:p>
            <a:r>
              <a:rPr lang="es-CO" dirty="0">
                <a:solidFill>
                  <a:schemeClr val="bg2">
                    <a:lumMod val="50000"/>
                  </a:schemeClr>
                </a:solidFill>
                <a:effectLst>
                  <a:outerShdw blurRad="38100" dist="38100" dir="2700000" algn="tl">
                    <a:srgbClr val="000000">
                      <a:alpha val="43137"/>
                    </a:srgbClr>
                  </a:outerShdw>
                </a:effectLst>
              </a:rPr>
              <a:t>  26/06/2025</a:t>
            </a:r>
          </a:p>
        </p:txBody>
      </p:sp>
      <p:sp>
        <p:nvSpPr>
          <p:cNvPr id="3" name="Rectángulo 2">
            <a:extLst>
              <a:ext uri="{FF2B5EF4-FFF2-40B4-BE49-F238E27FC236}">
                <a16:creationId xmlns:a16="http://schemas.microsoft.com/office/drawing/2014/main" id="{AB2BC2BA-1DE1-09E4-2D05-793AF2E30825}"/>
              </a:ext>
            </a:extLst>
          </p:cNvPr>
          <p:cNvSpPr/>
          <p:nvPr/>
        </p:nvSpPr>
        <p:spPr>
          <a:xfrm>
            <a:off x="319154" y="314936"/>
            <a:ext cx="10237923" cy="861774"/>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MX"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GESTIÓN PLAN ANUAL DE ANUAL DE AUDITORIA ANCP -CCE 2025</a:t>
            </a:r>
          </a:p>
          <a:p>
            <a:pPr algn="ctr"/>
            <a:r>
              <a:rPr lang="es-MX"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MX"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EJECUCIÓN AUDITORÍAS PROGRAMADAS VIGENCIA 2025</a:t>
            </a:r>
            <a:endParaRPr lang="es-CO"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grpSp>
        <p:nvGrpSpPr>
          <p:cNvPr id="8" name="Grupo 7">
            <a:extLst>
              <a:ext uri="{FF2B5EF4-FFF2-40B4-BE49-F238E27FC236}">
                <a16:creationId xmlns:a16="http://schemas.microsoft.com/office/drawing/2014/main" id="{085FE7C8-0880-D3E0-862B-81C28E13A6D4}"/>
              </a:ext>
            </a:extLst>
          </p:cNvPr>
          <p:cNvGrpSpPr/>
          <p:nvPr/>
        </p:nvGrpSpPr>
        <p:grpSpPr>
          <a:xfrm>
            <a:off x="79513" y="1176710"/>
            <a:ext cx="11734800" cy="5694101"/>
            <a:chOff x="4182296" y="1831039"/>
            <a:chExt cx="5211131" cy="2894268"/>
          </a:xfrm>
          <a:scene3d>
            <a:camera prst="perspectiveFront"/>
            <a:lightRig rig="threePt" dir="t"/>
          </a:scene3d>
        </p:grpSpPr>
        <p:sp>
          <p:nvSpPr>
            <p:cNvPr id="12" name="Forma libre: forma 11">
              <a:extLst>
                <a:ext uri="{FF2B5EF4-FFF2-40B4-BE49-F238E27FC236}">
                  <a16:creationId xmlns:a16="http://schemas.microsoft.com/office/drawing/2014/main" id="{91E977F2-7406-6EA6-CC67-5B60E9FE9269}"/>
                </a:ext>
              </a:extLst>
            </p:cNvPr>
            <p:cNvSpPr/>
            <p:nvPr/>
          </p:nvSpPr>
          <p:spPr>
            <a:xfrm>
              <a:off x="4182296" y="1893177"/>
              <a:ext cx="1815028" cy="2808000"/>
            </a:xfrm>
            <a:custGeom>
              <a:avLst/>
              <a:gdLst>
                <a:gd name="connsiteX0" fmla="*/ 0 w 1815028"/>
                <a:gd name="connsiteY0" fmla="*/ 181503 h 2808000"/>
                <a:gd name="connsiteX1" fmla="*/ 181503 w 1815028"/>
                <a:gd name="connsiteY1" fmla="*/ 0 h 2808000"/>
                <a:gd name="connsiteX2" fmla="*/ 1633525 w 1815028"/>
                <a:gd name="connsiteY2" fmla="*/ 0 h 2808000"/>
                <a:gd name="connsiteX3" fmla="*/ 1815028 w 1815028"/>
                <a:gd name="connsiteY3" fmla="*/ 181503 h 2808000"/>
                <a:gd name="connsiteX4" fmla="*/ 1815028 w 1815028"/>
                <a:gd name="connsiteY4" fmla="*/ 2626497 h 2808000"/>
                <a:gd name="connsiteX5" fmla="*/ 1633525 w 1815028"/>
                <a:gd name="connsiteY5" fmla="*/ 2808000 h 2808000"/>
                <a:gd name="connsiteX6" fmla="*/ 181503 w 1815028"/>
                <a:gd name="connsiteY6" fmla="*/ 2808000 h 2808000"/>
                <a:gd name="connsiteX7" fmla="*/ 0 w 1815028"/>
                <a:gd name="connsiteY7" fmla="*/ 2626497 h 2808000"/>
                <a:gd name="connsiteX8" fmla="*/ 0 w 1815028"/>
                <a:gd name="connsiteY8" fmla="*/ 181503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028" h="2808000">
                  <a:moveTo>
                    <a:pt x="0" y="181503"/>
                  </a:moveTo>
                  <a:cubicBezTo>
                    <a:pt x="0" y="81262"/>
                    <a:pt x="81262" y="0"/>
                    <a:pt x="181503" y="0"/>
                  </a:cubicBezTo>
                  <a:lnTo>
                    <a:pt x="1633525" y="0"/>
                  </a:lnTo>
                  <a:cubicBezTo>
                    <a:pt x="1733766" y="0"/>
                    <a:pt x="1815028" y="81262"/>
                    <a:pt x="1815028" y="181503"/>
                  </a:cubicBezTo>
                  <a:lnTo>
                    <a:pt x="1815028" y="2626497"/>
                  </a:lnTo>
                  <a:cubicBezTo>
                    <a:pt x="1815028" y="2726738"/>
                    <a:pt x="1733766" y="2808000"/>
                    <a:pt x="1633525" y="2808000"/>
                  </a:cubicBezTo>
                  <a:lnTo>
                    <a:pt x="181503" y="2808000"/>
                  </a:lnTo>
                  <a:cubicBezTo>
                    <a:pt x="81262" y="2808000"/>
                    <a:pt x="0" y="2726738"/>
                    <a:pt x="0" y="2626497"/>
                  </a:cubicBezTo>
                  <a:lnTo>
                    <a:pt x="0" y="181503"/>
                  </a:lnTo>
                  <a:close/>
                </a:path>
              </a:pathLst>
            </a:custGeom>
            <a:sp3d prstMaterial="plastic">
              <a:bevelT w="127000" h="25400" prst="cross"/>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9568" tIns="99568" rIns="99568" bIns="2135329" numCol="1" spcCol="1270" anchor="t" anchorCtr="0">
              <a:noAutofit/>
            </a:bodyPr>
            <a:lstStyle/>
            <a:p>
              <a:pPr marL="0" lvl="0" indent="0" algn="ctr" defTabSz="622300">
                <a:lnSpc>
                  <a:spcPct val="90000"/>
                </a:lnSpc>
                <a:spcBef>
                  <a:spcPct val="0"/>
                </a:spcBef>
                <a:spcAft>
                  <a:spcPct val="35000"/>
                </a:spcAft>
                <a:buNone/>
              </a:pPr>
              <a:r>
                <a:rPr lang="es-CO" sz="2000" dirty="0">
                  <a:effectLst>
                    <a:outerShdw blurRad="38100" dist="38100" dir="2700000" algn="tl">
                      <a:srgbClr val="000000">
                        <a:alpha val="43137"/>
                      </a:srgbClr>
                    </a:outerShdw>
                  </a:effectLst>
                  <a:latin typeface="Amasis MT Pro Black" panose="02040A04050005020304" pitchFamily="18" charset="0"/>
                </a:rPr>
                <a:t>AUDITORIAS PROGRAMADAS AÑO 2025</a:t>
              </a:r>
              <a:endParaRPr lang="es-CO" sz="2000" kern="1200" dirty="0">
                <a:effectLst>
                  <a:outerShdw blurRad="38100" dist="38100" dir="2700000" algn="tl">
                    <a:srgbClr val="000000">
                      <a:alpha val="43137"/>
                    </a:srgbClr>
                  </a:outerShdw>
                </a:effectLst>
                <a:latin typeface="Amasis MT Pro Black" panose="02040A04050005020304" pitchFamily="18" charset="0"/>
              </a:endParaRPr>
            </a:p>
          </p:txBody>
        </p:sp>
        <p:sp>
          <p:nvSpPr>
            <p:cNvPr id="14" name="Forma libre: forma 13">
              <a:extLst>
                <a:ext uri="{FF2B5EF4-FFF2-40B4-BE49-F238E27FC236}">
                  <a16:creationId xmlns:a16="http://schemas.microsoft.com/office/drawing/2014/main" id="{174F7D50-03BC-B52B-0FD8-16AC063887E5}"/>
                </a:ext>
              </a:extLst>
            </p:cNvPr>
            <p:cNvSpPr/>
            <p:nvPr/>
          </p:nvSpPr>
          <p:spPr>
            <a:xfrm>
              <a:off x="4659322" y="2690532"/>
              <a:ext cx="1872129" cy="2034775"/>
            </a:xfrm>
            <a:custGeom>
              <a:avLst/>
              <a:gdLst>
                <a:gd name="connsiteX0" fmla="*/ 0 w 1872129"/>
                <a:gd name="connsiteY0" fmla="*/ 187213 h 3115210"/>
                <a:gd name="connsiteX1" fmla="*/ 187213 w 1872129"/>
                <a:gd name="connsiteY1" fmla="*/ 0 h 3115210"/>
                <a:gd name="connsiteX2" fmla="*/ 1684916 w 1872129"/>
                <a:gd name="connsiteY2" fmla="*/ 0 h 3115210"/>
                <a:gd name="connsiteX3" fmla="*/ 1872129 w 1872129"/>
                <a:gd name="connsiteY3" fmla="*/ 187213 h 3115210"/>
                <a:gd name="connsiteX4" fmla="*/ 1872129 w 1872129"/>
                <a:gd name="connsiteY4" fmla="*/ 2927997 h 3115210"/>
                <a:gd name="connsiteX5" fmla="*/ 1684916 w 1872129"/>
                <a:gd name="connsiteY5" fmla="*/ 3115210 h 3115210"/>
                <a:gd name="connsiteX6" fmla="*/ 187213 w 1872129"/>
                <a:gd name="connsiteY6" fmla="*/ 3115210 h 3115210"/>
                <a:gd name="connsiteX7" fmla="*/ 0 w 1872129"/>
                <a:gd name="connsiteY7" fmla="*/ 2927997 h 3115210"/>
                <a:gd name="connsiteX8" fmla="*/ 0 w 1872129"/>
                <a:gd name="connsiteY8" fmla="*/ 187213 h 3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129" h="3115210">
                  <a:moveTo>
                    <a:pt x="0" y="187213"/>
                  </a:moveTo>
                  <a:cubicBezTo>
                    <a:pt x="0" y="83818"/>
                    <a:pt x="83818" y="0"/>
                    <a:pt x="187213" y="0"/>
                  </a:cubicBezTo>
                  <a:lnTo>
                    <a:pt x="1684916" y="0"/>
                  </a:lnTo>
                  <a:cubicBezTo>
                    <a:pt x="1788311" y="0"/>
                    <a:pt x="1872129" y="83818"/>
                    <a:pt x="1872129" y="187213"/>
                  </a:cubicBezTo>
                  <a:lnTo>
                    <a:pt x="1872129" y="2927997"/>
                  </a:lnTo>
                  <a:cubicBezTo>
                    <a:pt x="1872129" y="3031392"/>
                    <a:pt x="1788311" y="3115210"/>
                    <a:pt x="1684916" y="3115210"/>
                  </a:cubicBezTo>
                  <a:lnTo>
                    <a:pt x="187213" y="3115210"/>
                  </a:lnTo>
                  <a:cubicBezTo>
                    <a:pt x="83818" y="3115210"/>
                    <a:pt x="0" y="3031392"/>
                    <a:pt x="0" y="2927997"/>
                  </a:cubicBezTo>
                  <a:lnTo>
                    <a:pt x="0" y="187213"/>
                  </a:lnTo>
                  <a:close/>
                </a:path>
              </a:pathLst>
            </a:custGeom>
            <a:ln>
              <a:solidFill>
                <a:schemeClr val="accent1"/>
              </a:solidFill>
            </a:ln>
            <a:sp3d z="152400" extrusionH="63500" prstMaterial="dkEdge">
              <a:bevelT w="135400" h="16350" prst="ribl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513" tIns="161513" rIns="161513" bIns="161513" numCol="1" spcCol="1270" anchor="t" anchorCtr="0">
              <a:noAutofit/>
            </a:bodyPr>
            <a:lstStyle/>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1. Procedimiento de liquidación de nómina, del  </a:t>
              </a: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proceso de gestión de Talento Humano.</a:t>
              </a:r>
            </a:p>
            <a:p>
              <a:pPr marL="0" lvl="1" algn="just" defTabSz="666750">
                <a:lnSpc>
                  <a:spcPct val="90000"/>
                </a:lnSpc>
                <a:spcBef>
                  <a:spcPct val="0"/>
                </a:spcBef>
                <a:spcAft>
                  <a:spcPct val="15000"/>
                </a:spcAft>
              </a:pPr>
              <a:endParaRPr lang="es-CO" sz="1400" dirty="0">
                <a:latin typeface="Amasis MT Pro Medium" panose="020F0502020204030204" pitchFamily="18" charset="0"/>
                <a:ea typeface="ADLaM Display" panose="020F0502020204030204" pitchFamily="2" charset="0"/>
                <a:cs typeface="ADLaM Display" panose="020F0502020204030204" pitchFamily="2" charset="0"/>
              </a:endParaRP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2. Procedimiento de Gestión de viáticos del</a:t>
              </a: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proceso de Gestión de Talento Humano.</a:t>
              </a:r>
            </a:p>
            <a:p>
              <a:pPr marL="0" lvl="1" algn="just" defTabSz="666750">
                <a:lnSpc>
                  <a:spcPct val="90000"/>
                </a:lnSpc>
                <a:spcBef>
                  <a:spcPct val="0"/>
                </a:spcBef>
                <a:spcAft>
                  <a:spcPct val="15000"/>
                </a:spcAft>
              </a:pPr>
              <a:endParaRPr lang="es-CO" sz="1400" dirty="0">
                <a:latin typeface="Amasis MT Pro Medium" panose="020F0502020204030204" pitchFamily="18" charset="0"/>
                <a:ea typeface="ADLaM Display" panose="020F0502020204030204" pitchFamily="2" charset="0"/>
                <a:cs typeface="ADLaM Display" panose="020F0502020204030204" pitchFamily="2" charset="0"/>
              </a:endParaRP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3. Proceso de Gestión de Contratación.</a:t>
              </a:r>
            </a:p>
            <a:p>
              <a:pPr marL="171450" lvl="1" indent="-171450" algn="just" defTabSz="666750">
                <a:lnSpc>
                  <a:spcPct val="90000"/>
                </a:lnSpc>
                <a:spcBef>
                  <a:spcPct val="0"/>
                </a:spcBef>
                <a:spcAft>
                  <a:spcPct val="15000"/>
                </a:spcAft>
                <a:buFontTx/>
                <a:buChar char="-"/>
              </a:pPr>
              <a:endParaRPr lang="es-CO" sz="1400" dirty="0">
                <a:latin typeface="Amasis MT Pro Medium" panose="020F0502020204030204" pitchFamily="18" charset="0"/>
                <a:ea typeface="ADLaM Display" panose="020F0502020204030204" pitchFamily="2" charset="0"/>
                <a:cs typeface="ADLaM Display" panose="020F0502020204030204" pitchFamily="2" charset="0"/>
              </a:endParaRP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4. Procedimiento de articulación de la Estrategia </a:t>
              </a: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de capacitaciones  de la Agencia del proceso </a:t>
              </a: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de direccionamiento estratégico (Ruta de la  </a:t>
              </a:r>
            </a:p>
            <a:p>
              <a:pPr marL="0" lvl="1"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democratización).</a:t>
              </a:r>
            </a:p>
            <a:p>
              <a:pPr marL="0" lvl="1" algn="just" defTabSz="666750">
                <a:lnSpc>
                  <a:spcPct val="90000"/>
                </a:lnSpc>
                <a:spcBef>
                  <a:spcPct val="0"/>
                </a:spcBef>
                <a:spcAft>
                  <a:spcPct val="15000"/>
                </a:spcAft>
              </a:pPr>
              <a:endParaRPr lang="es-CO" sz="1400" dirty="0">
                <a:latin typeface="Amasis MT Pro Medium" panose="020F0502020204030204" pitchFamily="18" charset="0"/>
                <a:ea typeface="ADLaM Display" panose="020F0502020204030204" pitchFamily="2" charset="0"/>
                <a:cs typeface="ADLaM Display" panose="020F0502020204030204" pitchFamily="2" charset="0"/>
              </a:endParaRPr>
            </a:p>
            <a:p>
              <a:pPr marL="114300" lvl="1" indent="-114300"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5. Auditoría al procedimiento de Estados  </a:t>
              </a:r>
            </a:p>
            <a:p>
              <a:pPr marL="114300" lvl="1" indent="-114300" algn="just" defTabSz="666750">
                <a:lnSpc>
                  <a:spcPct val="90000"/>
                </a:lnSpc>
                <a:spcBef>
                  <a:spcPct val="0"/>
                </a:spcBef>
                <a:spcAft>
                  <a:spcPct val="15000"/>
                </a:spcAft>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Financieros.</a:t>
              </a:r>
              <a:endParaRPr lang="es-CO" sz="1400" dirty="0"/>
            </a:p>
            <a:p>
              <a:pPr marL="114300" lvl="1" indent="-114300" algn="just" defTabSz="666750">
                <a:lnSpc>
                  <a:spcPct val="90000"/>
                </a:lnSpc>
                <a:spcBef>
                  <a:spcPct val="0"/>
                </a:spcBef>
                <a:spcAft>
                  <a:spcPct val="15000"/>
                </a:spcAft>
                <a:buFont typeface="+mj-lt"/>
                <a:buNone/>
              </a:pPr>
              <a:endParaRPr lang="es-CO" sz="1400" kern="1200" dirty="0"/>
            </a:p>
          </p:txBody>
        </p:sp>
        <p:sp>
          <p:nvSpPr>
            <p:cNvPr id="15" name="Forma libre: forma 14">
              <a:extLst>
                <a:ext uri="{FF2B5EF4-FFF2-40B4-BE49-F238E27FC236}">
                  <a16:creationId xmlns:a16="http://schemas.microsoft.com/office/drawing/2014/main" id="{9D71F0C7-EAC3-6171-DD93-3A59F5E5B64C}"/>
                </a:ext>
              </a:extLst>
            </p:cNvPr>
            <p:cNvSpPr/>
            <p:nvPr/>
          </p:nvSpPr>
          <p:spPr>
            <a:xfrm>
              <a:off x="6317864" y="1831039"/>
              <a:ext cx="612940" cy="451889"/>
            </a:xfrm>
            <a:custGeom>
              <a:avLst/>
              <a:gdLst>
                <a:gd name="connsiteX0" fmla="*/ 0 w 612940"/>
                <a:gd name="connsiteY0" fmla="*/ 90378 h 451889"/>
                <a:gd name="connsiteX1" fmla="*/ 386996 w 612940"/>
                <a:gd name="connsiteY1" fmla="*/ 90378 h 451889"/>
                <a:gd name="connsiteX2" fmla="*/ 386996 w 612940"/>
                <a:gd name="connsiteY2" fmla="*/ 0 h 451889"/>
                <a:gd name="connsiteX3" fmla="*/ 612940 w 612940"/>
                <a:gd name="connsiteY3" fmla="*/ 225945 h 451889"/>
                <a:gd name="connsiteX4" fmla="*/ 386996 w 612940"/>
                <a:gd name="connsiteY4" fmla="*/ 451889 h 451889"/>
                <a:gd name="connsiteX5" fmla="*/ 386996 w 612940"/>
                <a:gd name="connsiteY5" fmla="*/ 361511 h 451889"/>
                <a:gd name="connsiteX6" fmla="*/ 0 w 612940"/>
                <a:gd name="connsiteY6" fmla="*/ 361511 h 451889"/>
                <a:gd name="connsiteX7" fmla="*/ 0 w 612940"/>
                <a:gd name="connsiteY7" fmla="*/ 90378 h 4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940" h="451889">
                  <a:moveTo>
                    <a:pt x="0" y="90378"/>
                  </a:moveTo>
                  <a:lnTo>
                    <a:pt x="386996" y="90378"/>
                  </a:lnTo>
                  <a:lnTo>
                    <a:pt x="386996" y="0"/>
                  </a:lnTo>
                  <a:lnTo>
                    <a:pt x="612940" y="225945"/>
                  </a:lnTo>
                  <a:lnTo>
                    <a:pt x="386996" y="451889"/>
                  </a:lnTo>
                  <a:lnTo>
                    <a:pt x="386996" y="361511"/>
                  </a:lnTo>
                  <a:lnTo>
                    <a:pt x="0" y="361511"/>
                  </a:lnTo>
                  <a:lnTo>
                    <a:pt x="0" y="90378"/>
                  </a:lnTo>
                  <a:close/>
                </a:path>
              </a:pathLst>
            </a:custGeom>
            <a:sp3d z="-70000" extrusionH="63500" prstMaterial="matte">
              <a:bevelT w="25400" h="6350" prst="cross"/>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90378" rIns="135567" bIns="90378" numCol="1" spcCol="1270" anchor="ctr" anchorCtr="0">
              <a:noAutofit/>
            </a:bodyPr>
            <a:lstStyle/>
            <a:p>
              <a:pPr marL="0" lvl="0" indent="0" algn="ctr" defTabSz="844550">
                <a:lnSpc>
                  <a:spcPct val="90000"/>
                </a:lnSpc>
                <a:spcBef>
                  <a:spcPct val="0"/>
                </a:spcBef>
                <a:spcAft>
                  <a:spcPct val="35000"/>
                </a:spcAft>
                <a:buNone/>
              </a:pPr>
              <a:endParaRPr lang="es-CO" sz="1900" kern="1200"/>
            </a:p>
          </p:txBody>
        </p:sp>
        <p:sp>
          <p:nvSpPr>
            <p:cNvPr id="16" name="Forma libre: forma 15">
              <a:extLst>
                <a:ext uri="{FF2B5EF4-FFF2-40B4-BE49-F238E27FC236}">
                  <a16:creationId xmlns:a16="http://schemas.microsoft.com/office/drawing/2014/main" id="{13CBF8FF-A969-E524-8059-6DF85A9889AC}"/>
                </a:ext>
              </a:extLst>
            </p:cNvPr>
            <p:cNvSpPr/>
            <p:nvPr/>
          </p:nvSpPr>
          <p:spPr>
            <a:xfrm>
              <a:off x="7195868" y="1831039"/>
              <a:ext cx="1815028" cy="2808000"/>
            </a:xfrm>
            <a:custGeom>
              <a:avLst/>
              <a:gdLst>
                <a:gd name="connsiteX0" fmla="*/ 0 w 1815028"/>
                <a:gd name="connsiteY0" fmla="*/ 181503 h 2808000"/>
                <a:gd name="connsiteX1" fmla="*/ 181503 w 1815028"/>
                <a:gd name="connsiteY1" fmla="*/ 0 h 2808000"/>
                <a:gd name="connsiteX2" fmla="*/ 1633525 w 1815028"/>
                <a:gd name="connsiteY2" fmla="*/ 0 h 2808000"/>
                <a:gd name="connsiteX3" fmla="*/ 1815028 w 1815028"/>
                <a:gd name="connsiteY3" fmla="*/ 181503 h 2808000"/>
                <a:gd name="connsiteX4" fmla="*/ 1815028 w 1815028"/>
                <a:gd name="connsiteY4" fmla="*/ 2626497 h 2808000"/>
                <a:gd name="connsiteX5" fmla="*/ 1633525 w 1815028"/>
                <a:gd name="connsiteY5" fmla="*/ 2808000 h 2808000"/>
                <a:gd name="connsiteX6" fmla="*/ 181503 w 1815028"/>
                <a:gd name="connsiteY6" fmla="*/ 2808000 h 2808000"/>
                <a:gd name="connsiteX7" fmla="*/ 0 w 1815028"/>
                <a:gd name="connsiteY7" fmla="*/ 2626497 h 2808000"/>
                <a:gd name="connsiteX8" fmla="*/ 0 w 1815028"/>
                <a:gd name="connsiteY8" fmla="*/ 181503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028" h="2808000">
                  <a:moveTo>
                    <a:pt x="0" y="181503"/>
                  </a:moveTo>
                  <a:cubicBezTo>
                    <a:pt x="0" y="81262"/>
                    <a:pt x="81262" y="0"/>
                    <a:pt x="181503" y="0"/>
                  </a:cubicBezTo>
                  <a:lnTo>
                    <a:pt x="1633525" y="0"/>
                  </a:lnTo>
                  <a:cubicBezTo>
                    <a:pt x="1733766" y="0"/>
                    <a:pt x="1815028" y="81262"/>
                    <a:pt x="1815028" y="181503"/>
                  </a:cubicBezTo>
                  <a:lnTo>
                    <a:pt x="1815028" y="2626497"/>
                  </a:lnTo>
                  <a:cubicBezTo>
                    <a:pt x="1815028" y="2726738"/>
                    <a:pt x="1733766" y="2808000"/>
                    <a:pt x="1633525" y="2808000"/>
                  </a:cubicBezTo>
                  <a:lnTo>
                    <a:pt x="181503" y="2808000"/>
                  </a:lnTo>
                  <a:cubicBezTo>
                    <a:pt x="81262" y="2808000"/>
                    <a:pt x="0" y="2726738"/>
                    <a:pt x="0" y="2626497"/>
                  </a:cubicBezTo>
                  <a:lnTo>
                    <a:pt x="0" y="181503"/>
                  </a:lnTo>
                  <a:close/>
                </a:path>
              </a:pathLst>
            </a:custGeom>
            <a:sp3d prstMaterial="plastic">
              <a:bevelT w="127000" h="25400" prst="cross"/>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9568" tIns="99568" rIns="99568" bIns="2135329" numCol="1" spcCol="1270" anchor="t" anchorCtr="0">
              <a:noAutofit/>
            </a:bodyPr>
            <a:lstStyle/>
            <a:p>
              <a:pPr marL="0" lvl="0" indent="0" algn="ctr" defTabSz="622300">
                <a:lnSpc>
                  <a:spcPct val="90000"/>
                </a:lnSpc>
                <a:spcBef>
                  <a:spcPct val="0"/>
                </a:spcBef>
                <a:spcAft>
                  <a:spcPct val="35000"/>
                </a:spcAft>
                <a:buNone/>
              </a:pPr>
              <a:r>
                <a:rPr lang="es-CO" dirty="0">
                  <a:effectLst>
                    <a:outerShdw blurRad="38100" dist="38100" dir="2700000" algn="tl">
                      <a:srgbClr val="000000">
                        <a:alpha val="43137"/>
                      </a:srgbClr>
                    </a:outerShdw>
                  </a:effectLst>
                  <a:latin typeface="Amasis MT Pro Black" panose="02040A04050005020304" pitchFamily="18" charset="0"/>
                </a:rPr>
                <a:t>AUDITORÍAS EJECUTADAS Y/O EN PROCESO PRIMER SEMESTRE   </a:t>
              </a:r>
            </a:p>
            <a:p>
              <a:pPr marL="0" lvl="0" indent="0" algn="ctr" defTabSz="622300">
                <a:lnSpc>
                  <a:spcPct val="90000"/>
                </a:lnSpc>
                <a:spcBef>
                  <a:spcPct val="0"/>
                </a:spcBef>
                <a:spcAft>
                  <a:spcPct val="35000"/>
                </a:spcAft>
                <a:buNone/>
              </a:pPr>
              <a:r>
                <a:rPr lang="es-CO" dirty="0">
                  <a:effectLst>
                    <a:outerShdw blurRad="38100" dist="38100" dir="2700000" algn="tl">
                      <a:srgbClr val="000000">
                        <a:alpha val="43137"/>
                      </a:srgbClr>
                    </a:outerShdw>
                  </a:effectLst>
                  <a:latin typeface="Amasis MT Pro Black" panose="02040A04050005020304" pitchFamily="18" charset="0"/>
                </a:rPr>
                <a:t>2025</a:t>
              </a:r>
              <a:endParaRPr lang="es-CO" kern="1200" dirty="0">
                <a:effectLst>
                  <a:outerShdw blurRad="38100" dist="38100" dir="2700000" algn="tl">
                    <a:srgbClr val="000000">
                      <a:alpha val="43137"/>
                    </a:srgbClr>
                  </a:outerShdw>
                </a:effectLst>
                <a:latin typeface="Amasis MT Pro Black" panose="02040A04050005020304" pitchFamily="18" charset="0"/>
              </a:endParaRPr>
            </a:p>
          </p:txBody>
        </p:sp>
        <p:sp>
          <p:nvSpPr>
            <p:cNvPr id="18" name="Forma libre: forma 17">
              <a:extLst>
                <a:ext uri="{FF2B5EF4-FFF2-40B4-BE49-F238E27FC236}">
                  <a16:creationId xmlns:a16="http://schemas.microsoft.com/office/drawing/2014/main" id="{81EE20A5-52E0-7689-D5CB-A4628611F773}"/>
                </a:ext>
              </a:extLst>
            </p:cNvPr>
            <p:cNvSpPr/>
            <p:nvPr/>
          </p:nvSpPr>
          <p:spPr>
            <a:xfrm>
              <a:off x="7578399" y="2595951"/>
              <a:ext cx="1815028" cy="2043088"/>
            </a:xfrm>
            <a:custGeom>
              <a:avLst/>
              <a:gdLst>
                <a:gd name="connsiteX0" fmla="*/ 0 w 1815028"/>
                <a:gd name="connsiteY0" fmla="*/ 181503 h 3115210"/>
                <a:gd name="connsiteX1" fmla="*/ 181503 w 1815028"/>
                <a:gd name="connsiteY1" fmla="*/ 0 h 3115210"/>
                <a:gd name="connsiteX2" fmla="*/ 1633525 w 1815028"/>
                <a:gd name="connsiteY2" fmla="*/ 0 h 3115210"/>
                <a:gd name="connsiteX3" fmla="*/ 1815028 w 1815028"/>
                <a:gd name="connsiteY3" fmla="*/ 181503 h 3115210"/>
                <a:gd name="connsiteX4" fmla="*/ 1815028 w 1815028"/>
                <a:gd name="connsiteY4" fmla="*/ 2933707 h 3115210"/>
                <a:gd name="connsiteX5" fmla="*/ 1633525 w 1815028"/>
                <a:gd name="connsiteY5" fmla="*/ 3115210 h 3115210"/>
                <a:gd name="connsiteX6" fmla="*/ 181503 w 1815028"/>
                <a:gd name="connsiteY6" fmla="*/ 3115210 h 3115210"/>
                <a:gd name="connsiteX7" fmla="*/ 0 w 1815028"/>
                <a:gd name="connsiteY7" fmla="*/ 2933707 h 3115210"/>
                <a:gd name="connsiteX8" fmla="*/ 0 w 1815028"/>
                <a:gd name="connsiteY8" fmla="*/ 181503 h 3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028" h="3115210">
                  <a:moveTo>
                    <a:pt x="0" y="181503"/>
                  </a:moveTo>
                  <a:cubicBezTo>
                    <a:pt x="0" y="81262"/>
                    <a:pt x="81262" y="0"/>
                    <a:pt x="181503" y="0"/>
                  </a:cubicBezTo>
                  <a:lnTo>
                    <a:pt x="1633525" y="0"/>
                  </a:lnTo>
                  <a:cubicBezTo>
                    <a:pt x="1733766" y="0"/>
                    <a:pt x="1815028" y="81262"/>
                    <a:pt x="1815028" y="181503"/>
                  </a:cubicBezTo>
                  <a:lnTo>
                    <a:pt x="1815028" y="2933707"/>
                  </a:lnTo>
                  <a:cubicBezTo>
                    <a:pt x="1815028" y="3033948"/>
                    <a:pt x="1733766" y="3115210"/>
                    <a:pt x="1633525" y="3115210"/>
                  </a:cubicBezTo>
                  <a:lnTo>
                    <a:pt x="181503" y="3115210"/>
                  </a:lnTo>
                  <a:cubicBezTo>
                    <a:pt x="81262" y="3115210"/>
                    <a:pt x="0" y="3033948"/>
                    <a:pt x="0" y="2933707"/>
                  </a:cubicBezTo>
                  <a:lnTo>
                    <a:pt x="0" y="181503"/>
                  </a:lnTo>
                  <a:close/>
                </a:path>
              </a:pathLst>
            </a:custGeom>
            <a:sp3d z="152400" extrusionH="63500" prstMaterial="dkEdge">
              <a:bevelT w="135400" h="16350" prst="cross"/>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064" tIns="174064" rIns="174064" bIns="174064" numCol="1" spcCol="1270" anchor="t" anchorCtr="0">
              <a:noAutofit/>
            </a:bodyPr>
            <a:lstStyle/>
            <a:p>
              <a:pPr marL="285750" lvl="1" indent="-285750" algn="just" defTabSz="755650">
                <a:lnSpc>
                  <a:spcPct val="90000"/>
                </a:lnSpc>
                <a:spcBef>
                  <a:spcPct val="0"/>
                </a:spcBef>
                <a:spcAft>
                  <a:spcPct val="15000"/>
                </a:spcAft>
                <a:buFontTx/>
                <a:buChar char="-"/>
              </a:pPr>
              <a:r>
                <a:rPr lang="es-CO" sz="1400" b="1" dirty="0">
                  <a:latin typeface="Amasis MT Pro Medium" panose="020F0502020204030204" pitchFamily="18" charset="0"/>
                  <a:ea typeface="ADLaM Display" panose="020F0502020204030204" pitchFamily="2" charset="0"/>
                  <a:cs typeface="ADLaM Display" panose="020F0502020204030204" pitchFamily="2" charset="0"/>
                </a:rPr>
                <a:t>Procedimiento de liquidación de nómina,   del proceso de gestión de Talento Humano.</a:t>
              </a:r>
            </a:p>
            <a:p>
              <a:pPr marL="171450" lvl="1" indent="-171450" algn="just" defTabSz="755650">
                <a:lnSpc>
                  <a:spcPct val="90000"/>
                </a:lnSpc>
                <a:spcBef>
                  <a:spcPct val="0"/>
                </a:spcBef>
                <a:spcAft>
                  <a:spcPct val="15000"/>
                </a:spcAft>
                <a:buFont typeface="Arial" panose="020B0604020202020204" pitchFamily="34" charset="0"/>
                <a:buChar char="•"/>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9 hallazgos</a:t>
              </a:r>
            </a:p>
            <a:p>
              <a:pPr marL="171450" lvl="1" indent="-171450" algn="just" defTabSz="755650">
                <a:lnSpc>
                  <a:spcPct val="90000"/>
                </a:lnSpc>
                <a:spcBef>
                  <a:spcPct val="0"/>
                </a:spcBef>
                <a:spcAft>
                  <a:spcPct val="15000"/>
                </a:spcAft>
                <a:buFont typeface="Arial" panose="020B0604020202020204" pitchFamily="34" charset="0"/>
                <a:buChar char="•"/>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6 oportunidades de mejora</a:t>
              </a:r>
            </a:p>
            <a:p>
              <a:pPr marL="171450" lvl="1" indent="-171450" algn="just" defTabSz="755650">
                <a:lnSpc>
                  <a:spcPct val="90000"/>
                </a:lnSpc>
                <a:spcBef>
                  <a:spcPct val="0"/>
                </a:spcBef>
                <a:spcAft>
                  <a:spcPct val="15000"/>
                </a:spcAft>
                <a:buFont typeface="Arial" panose="020B0604020202020204" pitchFamily="34" charset="0"/>
                <a:buChar char="•"/>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5 fortalezas</a:t>
              </a:r>
            </a:p>
            <a:p>
              <a:pPr marL="171450" lvl="1" indent="-171450" algn="just" defTabSz="755650">
                <a:lnSpc>
                  <a:spcPct val="90000"/>
                </a:lnSpc>
                <a:spcBef>
                  <a:spcPct val="0"/>
                </a:spcBef>
                <a:spcAft>
                  <a:spcPct val="15000"/>
                </a:spcAft>
                <a:buFont typeface="Arial" panose="020B0604020202020204" pitchFamily="34" charset="0"/>
                <a:buChar char="•"/>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  5 observaciones</a:t>
              </a:r>
            </a:p>
            <a:p>
              <a:pPr marL="171450" lvl="1" indent="-171450" algn="just" defTabSz="755650">
                <a:lnSpc>
                  <a:spcPct val="90000"/>
                </a:lnSpc>
                <a:spcBef>
                  <a:spcPct val="0"/>
                </a:spcBef>
                <a:spcAft>
                  <a:spcPct val="15000"/>
                </a:spcAft>
                <a:buFont typeface="Arial" panose="020B0604020202020204" pitchFamily="34" charset="0"/>
                <a:buChar char="•"/>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Plan de mejoramiento en proceso y acompañamiento por parte de control interno</a:t>
              </a:r>
              <a:r>
                <a:rPr lang="es-CO" sz="1200" dirty="0">
                  <a:latin typeface="Amasis MT Pro Medium" panose="020F0502020204030204" pitchFamily="18" charset="0"/>
                  <a:ea typeface="ADLaM Display" panose="020F0502020204030204" pitchFamily="2" charset="0"/>
                  <a:cs typeface="ADLaM Display" panose="020F0502020204030204" pitchFamily="2" charset="0"/>
                </a:rPr>
                <a:t>.</a:t>
              </a:r>
            </a:p>
            <a:p>
              <a:pPr marL="171450" lvl="1" indent="-171450" algn="just" defTabSz="666750">
                <a:lnSpc>
                  <a:spcPct val="90000"/>
                </a:lnSpc>
                <a:spcBef>
                  <a:spcPct val="0"/>
                </a:spcBef>
                <a:spcAft>
                  <a:spcPct val="15000"/>
                </a:spcAft>
                <a:buFontTx/>
                <a:buChar char="-"/>
              </a:pPr>
              <a:r>
                <a:rPr lang="es-CO" sz="1400" b="1" dirty="0">
                  <a:latin typeface="Amasis MT Pro Medium" panose="020F0502020204030204" pitchFamily="18" charset="0"/>
                  <a:ea typeface="ADLaM Display" panose="020F0502020204030204" pitchFamily="2" charset="0"/>
                  <a:cs typeface="ADLaM Display" panose="020F0502020204030204" pitchFamily="2" charset="0"/>
                </a:rPr>
                <a:t>Procedimiento de articulación de la Estrategia de capacitaciones  de la Agencia del proceso de direccionamiento estratégico (Ruta de la democratización)</a:t>
              </a:r>
            </a:p>
            <a:p>
              <a:pPr marL="285750" lvl="1" indent="-285750" algn="just" defTabSz="666750">
                <a:lnSpc>
                  <a:spcPct val="90000"/>
                </a:lnSpc>
                <a:spcBef>
                  <a:spcPct val="0"/>
                </a:spcBef>
                <a:spcAft>
                  <a:spcPct val="15000"/>
                </a:spcAft>
                <a:buFont typeface="Arial" panose="020B0604020202020204" pitchFamily="34" charset="0"/>
                <a:buChar char="•"/>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En proceso</a:t>
              </a:r>
            </a:p>
            <a:p>
              <a:pPr marL="285750" lvl="1" indent="-285750" algn="just" defTabSz="666750">
                <a:lnSpc>
                  <a:spcPct val="90000"/>
                </a:lnSpc>
                <a:spcBef>
                  <a:spcPct val="0"/>
                </a:spcBef>
                <a:spcAft>
                  <a:spcPct val="15000"/>
                </a:spcAft>
                <a:buFontTx/>
                <a:buChar char="-"/>
              </a:pPr>
              <a:r>
                <a:rPr lang="es-CO" sz="1400" b="1" dirty="0">
                  <a:latin typeface="Amasis MT Pro Medium" panose="020F0502020204030204" pitchFamily="18" charset="0"/>
                  <a:ea typeface="ADLaM Display" panose="020F0502020204030204" pitchFamily="2" charset="0"/>
                  <a:cs typeface="ADLaM Display" panose="020F0502020204030204" pitchFamily="2" charset="0"/>
                </a:rPr>
                <a:t>Auditoría al procedimiento de Estados      Financieros</a:t>
              </a:r>
            </a:p>
            <a:p>
              <a:pPr marL="285750" lvl="1" indent="-285750" algn="just" defTabSz="666750">
                <a:lnSpc>
                  <a:spcPct val="90000"/>
                </a:lnSpc>
                <a:spcBef>
                  <a:spcPct val="0"/>
                </a:spcBef>
                <a:spcAft>
                  <a:spcPct val="15000"/>
                </a:spcAft>
                <a:buFont typeface="Arial" panose="020B0604020202020204" pitchFamily="34" charset="0"/>
                <a:buChar char="•"/>
              </a:pPr>
              <a:r>
                <a:rPr lang="es-CO" sz="1400" dirty="0">
                  <a:latin typeface="Amasis MT Pro Medium" panose="020F0502020204030204" pitchFamily="18" charset="0"/>
                  <a:ea typeface="ADLaM Display" panose="020F0502020204030204" pitchFamily="2" charset="0"/>
                  <a:cs typeface="ADLaM Display" panose="020F0502020204030204" pitchFamily="2" charset="0"/>
                </a:rPr>
                <a:t>En proceso</a:t>
              </a:r>
              <a:endParaRPr lang="es-CO" sz="1400" dirty="0"/>
            </a:p>
            <a:p>
              <a:pPr marL="171450" lvl="1" indent="-171450" algn="just" defTabSz="755650">
                <a:lnSpc>
                  <a:spcPct val="90000"/>
                </a:lnSpc>
                <a:spcBef>
                  <a:spcPct val="0"/>
                </a:spcBef>
                <a:spcAft>
                  <a:spcPct val="15000"/>
                </a:spcAft>
                <a:buFont typeface="Arial" panose="020B0604020202020204" pitchFamily="34" charset="0"/>
                <a:buChar char="•"/>
              </a:pPr>
              <a:endParaRPr lang="es-CO" sz="1200" dirty="0">
                <a:latin typeface="Amasis MT Pro Medium" panose="020F0502020204030204" pitchFamily="18" charset="0"/>
                <a:ea typeface="ADLaM Display" panose="020F0502020204030204" pitchFamily="2" charset="0"/>
                <a:cs typeface="ADLaM Display" panose="020F0502020204030204" pitchFamily="2" charset="0"/>
              </a:endParaRPr>
            </a:p>
            <a:p>
              <a:pPr marL="171450" lvl="1" indent="-171450" algn="just" defTabSz="755650">
                <a:lnSpc>
                  <a:spcPct val="90000"/>
                </a:lnSpc>
                <a:spcBef>
                  <a:spcPct val="0"/>
                </a:spcBef>
                <a:spcAft>
                  <a:spcPct val="15000"/>
                </a:spcAft>
                <a:buFontTx/>
                <a:buNone/>
              </a:pPr>
              <a:endParaRPr lang="es-CO" sz="2000" kern="1200" dirty="0">
                <a:latin typeface="Amasis MT Pro Medium" panose="02040604050005020304" pitchFamily="18" charset="0"/>
              </a:endParaRPr>
            </a:p>
          </p:txBody>
        </p:sp>
      </p:grpSp>
      <p:sp>
        <p:nvSpPr>
          <p:cNvPr id="11" name="CuadroTexto 10">
            <a:extLst>
              <a:ext uri="{FF2B5EF4-FFF2-40B4-BE49-F238E27FC236}">
                <a16:creationId xmlns:a16="http://schemas.microsoft.com/office/drawing/2014/main" id="{6F59C72D-E7B6-2392-D702-6BC04F2EB158}"/>
              </a:ext>
            </a:extLst>
          </p:cNvPr>
          <p:cNvSpPr txBox="1"/>
          <p:nvPr/>
        </p:nvSpPr>
        <p:spPr>
          <a:xfrm>
            <a:off x="4763614" y="1098145"/>
            <a:ext cx="1505187" cy="461665"/>
          </a:xfrm>
          <a:prstGeom prst="rect">
            <a:avLst/>
          </a:prstGeom>
          <a:noFill/>
        </p:spPr>
        <p:txBody>
          <a:bodyPr wrap="square" rtlCol="0">
            <a:spAutoFit/>
          </a:bodyPr>
          <a:lstStyle/>
          <a:p>
            <a:r>
              <a:rPr lang="es-CO" sz="1200" b="1" dirty="0"/>
              <a:t>  </a:t>
            </a:r>
          </a:p>
          <a:p>
            <a:r>
              <a:rPr lang="es-CO" sz="1200" b="1" dirty="0"/>
              <a:t>        </a:t>
            </a:r>
          </a:p>
        </p:txBody>
      </p:sp>
    </p:spTree>
    <p:extLst>
      <p:ext uri="{BB962C8B-B14F-4D97-AF65-F5344CB8AC3E}">
        <p14:creationId xmlns:p14="http://schemas.microsoft.com/office/powerpoint/2010/main" val="86156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8D94251-1B63-CA50-2147-E9A73BB88F44}"/>
              </a:ext>
            </a:extLst>
          </p:cNvPr>
          <p:cNvGraphicFramePr>
            <a:graphicFrameLocks noGrp="1"/>
          </p:cNvGraphicFramePr>
          <p:nvPr>
            <p:ph idx="1"/>
            <p:extLst>
              <p:ext uri="{D42A27DB-BD31-4B8C-83A1-F6EECF244321}">
                <p14:modId xmlns:p14="http://schemas.microsoft.com/office/powerpoint/2010/main" val="359409122"/>
              </p:ext>
            </p:extLst>
          </p:nvPr>
        </p:nvGraphicFramePr>
        <p:xfrm>
          <a:off x="1576872" y="2093719"/>
          <a:ext cx="9106679" cy="408324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id="{F221A427-405D-C3B1-3782-A7E79A988D0D}"/>
              </a:ext>
            </a:extLst>
          </p:cNvPr>
          <p:cNvSpPr/>
          <p:nvPr/>
        </p:nvSpPr>
        <p:spPr>
          <a:xfrm>
            <a:off x="1576871" y="977410"/>
            <a:ext cx="9255969" cy="369332"/>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MX"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EJECUCIÓN AUDITORÍAS PROGRAMADAS VIGENCIA 2025</a:t>
            </a:r>
            <a:endParaRPr lang="es-CO"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27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9F4793D-BA4B-D837-6950-DBCB1F73C5BA}"/>
              </a:ext>
            </a:extLst>
          </p:cNvPr>
          <p:cNvGraphicFramePr>
            <a:graphicFrameLocks noGrp="1"/>
          </p:cNvGraphicFramePr>
          <p:nvPr>
            <p:ph idx="1"/>
            <p:extLst>
              <p:ext uri="{D42A27DB-BD31-4B8C-83A1-F6EECF244321}">
                <p14:modId xmlns:p14="http://schemas.microsoft.com/office/powerpoint/2010/main" val="3726486274"/>
              </p:ext>
            </p:extLst>
          </p:nvPr>
        </p:nvGraphicFramePr>
        <p:xfrm>
          <a:off x="615818" y="1483567"/>
          <a:ext cx="5654463" cy="5719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A0808057-0F4C-267C-D2EB-E387BA1CB087}"/>
              </a:ext>
            </a:extLst>
          </p:cNvPr>
          <p:cNvPicPr>
            <a:picLocks noChangeAspect="1"/>
          </p:cNvPicPr>
          <p:nvPr/>
        </p:nvPicPr>
        <p:blipFill>
          <a:blip r:embed="rId7"/>
          <a:stretch>
            <a:fillRect/>
          </a:stretch>
        </p:blipFill>
        <p:spPr>
          <a:xfrm>
            <a:off x="767634" y="737504"/>
            <a:ext cx="10656732" cy="671418"/>
          </a:xfrm>
          <a:prstGeom prst="rect">
            <a:avLst/>
          </a:prstGeom>
        </p:spPr>
      </p:pic>
      <p:graphicFrame>
        <p:nvGraphicFramePr>
          <p:cNvPr id="11" name="Diagrama 10">
            <a:extLst>
              <a:ext uri="{FF2B5EF4-FFF2-40B4-BE49-F238E27FC236}">
                <a16:creationId xmlns:a16="http://schemas.microsoft.com/office/drawing/2014/main" id="{B32ABC95-6D7A-38DA-B6AC-F406A565831F}"/>
              </a:ext>
            </a:extLst>
          </p:cNvPr>
          <p:cNvGraphicFramePr/>
          <p:nvPr>
            <p:extLst>
              <p:ext uri="{D42A27DB-BD31-4B8C-83A1-F6EECF244321}">
                <p14:modId xmlns:p14="http://schemas.microsoft.com/office/powerpoint/2010/main" val="98052942"/>
              </p:ext>
            </p:extLst>
          </p:nvPr>
        </p:nvGraphicFramePr>
        <p:xfrm>
          <a:off x="6356771" y="1450205"/>
          <a:ext cx="5255025" cy="57017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Imagen 14">
            <a:extLst>
              <a:ext uri="{FF2B5EF4-FFF2-40B4-BE49-F238E27FC236}">
                <a16:creationId xmlns:a16="http://schemas.microsoft.com/office/drawing/2014/main" id="{4F2D4A16-614E-280C-8CD9-FF3FB4606148}"/>
              </a:ext>
            </a:extLst>
          </p:cNvPr>
          <p:cNvPicPr>
            <a:picLocks noChangeAspect="1"/>
          </p:cNvPicPr>
          <p:nvPr/>
        </p:nvPicPr>
        <p:blipFill>
          <a:blip r:embed="rId13"/>
          <a:stretch>
            <a:fillRect/>
          </a:stretch>
        </p:blipFill>
        <p:spPr>
          <a:xfrm>
            <a:off x="1985448" y="2164729"/>
            <a:ext cx="169924" cy="144787"/>
          </a:xfrm>
          <a:prstGeom prst="rect">
            <a:avLst/>
          </a:prstGeom>
        </p:spPr>
      </p:pic>
      <p:pic>
        <p:nvPicPr>
          <p:cNvPr id="16" name="Imagen 15">
            <a:extLst>
              <a:ext uri="{FF2B5EF4-FFF2-40B4-BE49-F238E27FC236}">
                <a16:creationId xmlns:a16="http://schemas.microsoft.com/office/drawing/2014/main" id="{6E9BE238-B50C-76B1-F815-B08160E95B7E}"/>
              </a:ext>
            </a:extLst>
          </p:cNvPr>
          <p:cNvPicPr>
            <a:picLocks noChangeAspect="1"/>
          </p:cNvPicPr>
          <p:nvPr/>
        </p:nvPicPr>
        <p:blipFill>
          <a:blip r:embed="rId13"/>
          <a:stretch>
            <a:fillRect/>
          </a:stretch>
        </p:blipFill>
        <p:spPr>
          <a:xfrm>
            <a:off x="3037102" y="2731522"/>
            <a:ext cx="169924" cy="144787"/>
          </a:xfrm>
          <a:prstGeom prst="rect">
            <a:avLst/>
          </a:prstGeom>
        </p:spPr>
      </p:pic>
      <p:pic>
        <p:nvPicPr>
          <p:cNvPr id="17" name="Imagen 16">
            <a:extLst>
              <a:ext uri="{FF2B5EF4-FFF2-40B4-BE49-F238E27FC236}">
                <a16:creationId xmlns:a16="http://schemas.microsoft.com/office/drawing/2014/main" id="{9CC4A0F4-D41E-81ED-69BC-1AEB10F111B3}"/>
              </a:ext>
            </a:extLst>
          </p:cNvPr>
          <p:cNvPicPr>
            <a:picLocks noChangeAspect="1"/>
          </p:cNvPicPr>
          <p:nvPr/>
        </p:nvPicPr>
        <p:blipFill>
          <a:blip r:embed="rId13"/>
          <a:stretch>
            <a:fillRect/>
          </a:stretch>
        </p:blipFill>
        <p:spPr>
          <a:xfrm>
            <a:off x="2867178" y="3901555"/>
            <a:ext cx="169924" cy="144787"/>
          </a:xfrm>
          <a:prstGeom prst="rect">
            <a:avLst/>
          </a:prstGeom>
        </p:spPr>
      </p:pic>
      <p:pic>
        <p:nvPicPr>
          <p:cNvPr id="18" name="Imagen 17">
            <a:extLst>
              <a:ext uri="{FF2B5EF4-FFF2-40B4-BE49-F238E27FC236}">
                <a16:creationId xmlns:a16="http://schemas.microsoft.com/office/drawing/2014/main" id="{342453DD-4B99-87C2-F678-6FA0A4D3D920}"/>
              </a:ext>
            </a:extLst>
          </p:cNvPr>
          <p:cNvPicPr>
            <a:picLocks noChangeAspect="1"/>
          </p:cNvPicPr>
          <p:nvPr/>
        </p:nvPicPr>
        <p:blipFill>
          <a:blip r:embed="rId13"/>
          <a:stretch>
            <a:fillRect/>
          </a:stretch>
        </p:blipFill>
        <p:spPr>
          <a:xfrm>
            <a:off x="2968007" y="4584455"/>
            <a:ext cx="169924" cy="144787"/>
          </a:xfrm>
          <a:prstGeom prst="rect">
            <a:avLst/>
          </a:prstGeom>
        </p:spPr>
      </p:pic>
      <p:pic>
        <p:nvPicPr>
          <p:cNvPr id="19" name="Imagen 18">
            <a:extLst>
              <a:ext uri="{FF2B5EF4-FFF2-40B4-BE49-F238E27FC236}">
                <a16:creationId xmlns:a16="http://schemas.microsoft.com/office/drawing/2014/main" id="{96B1B4BC-821B-D720-ABEB-9434AEB3D670}"/>
              </a:ext>
            </a:extLst>
          </p:cNvPr>
          <p:cNvPicPr>
            <a:picLocks noChangeAspect="1"/>
          </p:cNvPicPr>
          <p:nvPr/>
        </p:nvPicPr>
        <p:blipFill>
          <a:blip r:embed="rId13"/>
          <a:stretch>
            <a:fillRect/>
          </a:stretch>
        </p:blipFill>
        <p:spPr>
          <a:xfrm>
            <a:off x="2294496" y="5088321"/>
            <a:ext cx="169924" cy="144787"/>
          </a:xfrm>
          <a:prstGeom prst="rect">
            <a:avLst/>
          </a:prstGeom>
        </p:spPr>
      </p:pic>
      <p:pic>
        <p:nvPicPr>
          <p:cNvPr id="20" name="Imagen 19">
            <a:extLst>
              <a:ext uri="{FF2B5EF4-FFF2-40B4-BE49-F238E27FC236}">
                <a16:creationId xmlns:a16="http://schemas.microsoft.com/office/drawing/2014/main" id="{3A2172D3-F3B9-3067-694B-054171A2B428}"/>
              </a:ext>
            </a:extLst>
          </p:cNvPr>
          <p:cNvPicPr>
            <a:picLocks noChangeAspect="1"/>
          </p:cNvPicPr>
          <p:nvPr/>
        </p:nvPicPr>
        <p:blipFill>
          <a:blip r:embed="rId13"/>
          <a:stretch>
            <a:fillRect/>
          </a:stretch>
        </p:blipFill>
        <p:spPr>
          <a:xfrm>
            <a:off x="2323088" y="5562912"/>
            <a:ext cx="169924" cy="144787"/>
          </a:xfrm>
          <a:prstGeom prst="rect">
            <a:avLst/>
          </a:prstGeom>
        </p:spPr>
      </p:pic>
      <p:pic>
        <p:nvPicPr>
          <p:cNvPr id="21" name="Imagen 20">
            <a:extLst>
              <a:ext uri="{FF2B5EF4-FFF2-40B4-BE49-F238E27FC236}">
                <a16:creationId xmlns:a16="http://schemas.microsoft.com/office/drawing/2014/main" id="{55F86869-579D-88FC-5607-9760CBCCDEFF}"/>
              </a:ext>
            </a:extLst>
          </p:cNvPr>
          <p:cNvPicPr>
            <a:picLocks noChangeAspect="1"/>
          </p:cNvPicPr>
          <p:nvPr/>
        </p:nvPicPr>
        <p:blipFill>
          <a:blip r:embed="rId13"/>
          <a:stretch>
            <a:fillRect/>
          </a:stretch>
        </p:blipFill>
        <p:spPr>
          <a:xfrm>
            <a:off x="3174521" y="6249284"/>
            <a:ext cx="169924" cy="144787"/>
          </a:xfrm>
          <a:prstGeom prst="rect">
            <a:avLst/>
          </a:prstGeom>
        </p:spPr>
      </p:pic>
      <p:pic>
        <p:nvPicPr>
          <p:cNvPr id="22" name="Imagen 21">
            <a:extLst>
              <a:ext uri="{FF2B5EF4-FFF2-40B4-BE49-F238E27FC236}">
                <a16:creationId xmlns:a16="http://schemas.microsoft.com/office/drawing/2014/main" id="{37EB56FF-6DFD-521A-AB15-B90E8DA8CB26}"/>
              </a:ext>
            </a:extLst>
          </p:cNvPr>
          <p:cNvPicPr>
            <a:picLocks noChangeAspect="1"/>
          </p:cNvPicPr>
          <p:nvPr/>
        </p:nvPicPr>
        <p:blipFill>
          <a:blip r:embed="rId13"/>
          <a:stretch>
            <a:fillRect/>
          </a:stretch>
        </p:blipFill>
        <p:spPr>
          <a:xfrm>
            <a:off x="5926076" y="2221194"/>
            <a:ext cx="169924" cy="144787"/>
          </a:xfrm>
          <a:prstGeom prst="rect">
            <a:avLst/>
          </a:prstGeom>
        </p:spPr>
      </p:pic>
      <p:pic>
        <p:nvPicPr>
          <p:cNvPr id="23" name="Imagen 22">
            <a:extLst>
              <a:ext uri="{FF2B5EF4-FFF2-40B4-BE49-F238E27FC236}">
                <a16:creationId xmlns:a16="http://schemas.microsoft.com/office/drawing/2014/main" id="{7378377D-6477-A84A-E901-FBA439DFAABB}"/>
              </a:ext>
            </a:extLst>
          </p:cNvPr>
          <p:cNvPicPr>
            <a:picLocks noChangeAspect="1"/>
          </p:cNvPicPr>
          <p:nvPr/>
        </p:nvPicPr>
        <p:blipFill>
          <a:blip r:embed="rId13"/>
          <a:stretch>
            <a:fillRect/>
          </a:stretch>
        </p:blipFill>
        <p:spPr>
          <a:xfrm>
            <a:off x="5787410" y="2750061"/>
            <a:ext cx="169924" cy="144787"/>
          </a:xfrm>
          <a:prstGeom prst="rect">
            <a:avLst/>
          </a:prstGeom>
        </p:spPr>
      </p:pic>
      <p:pic>
        <p:nvPicPr>
          <p:cNvPr id="24" name="Imagen 23">
            <a:extLst>
              <a:ext uri="{FF2B5EF4-FFF2-40B4-BE49-F238E27FC236}">
                <a16:creationId xmlns:a16="http://schemas.microsoft.com/office/drawing/2014/main" id="{4FED52AD-C020-424A-88F5-5B663BD3DE95}"/>
              </a:ext>
            </a:extLst>
          </p:cNvPr>
          <p:cNvPicPr>
            <a:picLocks noChangeAspect="1"/>
          </p:cNvPicPr>
          <p:nvPr/>
        </p:nvPicPr>
        <p:blipFill>
          <a:blip r:embed="rId13"/>
          <a:stretch>
            <a:fillRect/>
          </a:stretch>
        </p:blipFill>
        <p:spPr>
          <a:xfrm>
            <a:off x="5222752" y="3354381"/>
            <a:ext cx="169924" cy="144787"/>
          </a:xfrm>
          <a:prstGeom prst="rect">
            <a:avLst/>
          </a:prstGeom>
        </p:spPr>
      </p:pic>
      <p:pic>
        <p:nvPicPr>
          <p:cNvPr id="25" name="Imagen 24">
            <a:extLst>
              <a:ext uri="{FF2B5EF4-FFF2-40B4-BE49-F238E27FC236}">
                <a16:creationId xmlns:a16="http://schemas.microsoft.com/office/drawing/2014/main" id="{1C0B23F8-7046-C0CC-20D6-17A55D6532BB}"/>
              </a:ext>
            </a:extLst>
          </p:cNvPr>
          <p:cNvPicPr>
            <a:picLocks noChangeAspect="1"/>
          </p:cNvPicPr>
          <p:nvPr/>
        </p:nvPicPr>
        <p:blipFill>
          <a:blip r:embed="rId13"/>
          <a:stretch>
            <a:fillRect/>
          </a:stretch>
        </p:blipFill>
        <p:spPr>
          <a:xfrm>
            <a:off x="4889129" y="3937733"/>
            <a:ext cx="169924" cy="144787"/>
          </a:xfrm>
          <a:prstGeom prst="rect">
            <a:avLst/>
          </a:prstGeom>
        </p:spPr>
      </p:pic>
      <p:pic>
        <p:nvPicPr>
          <p:cNvPr id="26" name="Imagen 25">
            <a:extLst>
              <a:ext uri="{FF2B5EF4-FFF2-40B4-BE49-F238E27FC236}">
                <a16:creationId xmlns:a16="http://schemas.microsoft.com/office/drawing/2014/main" id="{57C37407-E5EC-C2EA-2767-75B9AA6AD33E}"/>
              </a:ext>
            </a:extLst>
          </p:cNvPr>
          <p:cNvPicPr>
            <a:picLocks noChangeAspect="1"/>
          </p:cNvPicPr>
          <p:nvPr/>
        </p:nvPicPr>
        <p:blipFill>
          <a:blip r:embed="rId13"/>
          <a:stretch>
            <a:fillRect/>
          </a:stretch>
        </p:blipFill>
        <p:spPr>
          <a:xfrm>
            <a:off x="5957334" y="4492019"/>
            <a:ext cx="169924" cy="144787"/>
          </a:xfrm>
          <a:prstGeom prst="rect">
            <a:avLst/>
          </a:prstGeom>
        </p:spPr>
      </p:pic>
      <p:pic>
        <p:nvPicPr>
          <p:cNvPr id="27" name="Imagen 26">
            <a:extLst>
              <a:ext uri="{FF2B5EF4-FFF2-40B4-BE49-F238E27FC236}">
                <a16:creationId xmlns:a16="http://schemas.microsoft.com/office/drawing/2014/main" id="{48B88CCD-BD7E-6126-6445-EC7774341A34}"/>
              </a:ext>
            </a:extLst>
          </p:cNvPr>
          <p:cNvPicPr>
            <a:picLocks noChangeAspect="1"/>
          </p:cNvPicPr>
          <p:nvPr/>
        </p:nvPicPr>
        <p:blipFill>
          <a:blip r:embed="rId13"/>
          <a:stretch>
            <a:fillRect/>
          </a:stretch>
        </p:blipFill>
        <p:spPr>
          <a:xfrm>
            <a:off x="3052969" y="3281988"/>
            <a:ext cx="169924" cy="144787"/>
          </a:xfrm>
          <a:prstGeom prst="rect">
            <a:avLst/>
          </a:prstGeom>
        </p:spPr>
      </p:pic>
      <p:pic>
        <p:nvPicPr>
          <p:cNvPr id="28" name="Imagen 27">
            <a:extLst>
              <a:ext uri="{FF2B5EF4-FFF2-40B4-BE49-F238E27FC236}">
                <a16:creationId xmlns:a16="http://schemas.microsoft.com/office/drawing/2014/main" id="{565E7E4D-23A5-44E1-5F6A-3A8EC97D53FE}"/>
              </a:ext>
            </a:extLst>
          </p:cNvPr>
          <p:cNvPicPr>
            <a:picLocks noChangeAspect="1"/>
          </p:cNvPicPr>
          <p:nvPr/>
        </p:nvPicPr>
        <p:blipFill>
          <a:blip r:embed="rId13"/>
          <a:stretch>
            <a:fillRect/>
          </a:stretch>
        </p:blipFill>
        <p:spPr>
          <a:xfrm>
            <a:off x="7637805" y="2906372"/>
            <a:ext cx="169924" cy="144787"/>
          </a:xfrm>
          <a:prstGeom prst="rect">
            <a:avLst/>
          </a:prstGeom>
        </p:spPr>
      </p:pic>
      <p:pic>
        <p:nvPicPr>
          <p:cNvPr id="29" name="Imagen 28">
            <a:extLst>
              <a:ext uri="{FF2B5EF4-FFF2-40B4-BE49-F238E27FC236}">
                <a16:creationId xmlns:a16="http://schemas.microsoft.com/office/drawing/2014/main" id="{9DBBA052-3FC6-5C1E-B3EA-55444992B2D8}"/>
              </a:ext>
            </a:extLst>
          </p:cNvPr>
          <p:cNvPicPr>
            <a:picLocks noChangeAspect="1"/>
          </p:cNvPicPr>
          <p:nvPr/>
        </p:nvPicPr>
        <p:blipFill>
          <a:blip r:embed="rId13"/>
          <a:stretch>
            <a:fillRect/>
          </a:stretch>
        </p:blipFill>
        <p:spPr>
          <a:xfrm>
            <a:off x="7730562" y="3510717"/>
            <a:ext cx="169924" cy="144787"/>
          </a:xfrm>
          <a:prstGeom prst="rect">
            <a:avLst/>
          </a:prstGeom>
        </p:spPr>
      </p:pic>
      <p:pic>
        <p:nvPicPr>
          <p:cNvPr id="31" name="Imagen 30">
            <a:extLst>
              <a:ext uri="{FF2B5EF4-FFF2-40B4-BE49-F238E27FC236}">
                <a16:creationId xmlns:a16="http://schemas.microsoft.com/office/drawing/2014/main" id="{EC2D4CC5-C45C-39D3-8D26-F54CC8382993}"/>
              </a:ext>
            </a:extLst>
          </p:cNvPr>
          <p:cNvPicPr>
            <a:picLocks noChangeAspect="1"/>
          </p:cNvPicPr>
          <p:nvPr/>
        </p:nvPicPr>
        <p:blipFill>
          <a:blip r:embed="rId13"/>
          <a:stretch>
            <a:fillRect/>
          </a:stretch>
        </p:blipFill>
        <p:spPr>
          <a:xfrm>
            <a:off x="7467881" y="4919318"/>
            <a:ext cx="169924" cy="144787"/>
          </a:xfrm>
          <a:prstGeom prst="rect">
            <a:avLst/>
          </a:prstGeom>
        </p:spPr>
      </p:pic>
      <p:pic>
        <p:nvPicPr>
          <p:cNvPr id="32" name="Imagen 31">
            <a:extLst>
              <a:ext uri="{FF2B5EF4-FFF2-40B4-BE49-F238E27FC236}">
                <a16:creationId xmlns:a16="http://schemas.microsoft.com/office/drawing/2014/main" id="{9CEB9737-E879-B178-64E2-D09BDA9B98DA}"/>
              </a:ext>
            </a:extLst>
          </p:cNvPr>
          <p:cNvPicPr>
            <a:picLocks noChangeAspect="1"/>
          </p:cNvPicPr>
          <p:nvPr/>
        </p:nvPicPr>
        <p:blipFill>
          <a:blip r:embed="rId13"/>
          <a:stretch>
            <a:fillRect/>
          </a:stretch>
        </p:blipFill>
        <p:spPr>
          <a:xfrm>
            <a:off x="7774522" y="2330961"/>
            <a:ext cx="169924" cy="144787"/>
          </a:xfrm>
          <a:prstGeom prst="rect">
            <a:avLst/>
          </a:prstGeom>
        </p:spPr>
      </p:pic>
      <p:pic>
        <p:nvPicPr>
          <p:cNvPr id="33" name="Imagen 32">
            <a:extLst>
              <a:ext uri="{FF2B5EF4-FFF2-40B4-BE49-F238E27FC236}">
                <a16:creationId xmlns:a16="http://schemas.microsoft.com/office/drawing/2014/main" id="{091A211B-C8CF-247F-9C0E-93EDF8C95C49}"/>
              </a:ext>
            </a:extLst>
          </p:cNvPr>
          <p:cNvPicPr>
            <a:picLocks noChangeAspect="1"/>
          </p:cNvPicPr>
          <p:nvPr/>
        </p:nvPicPr>
        <p:blipFill>
          <a:blip r:embed="rId13"/>
          <a:stretch>
            <a:fillRect/>
          </a:stretch>
        </p:blipFill>
        <p:spPr>
          <a:xfrm>
            <a:off x="5256397" y="6104497"/>
            <a:ext cx="169924" cy="144787"/>
          </a:xfrm>
          <a:prstGeom prst="rect">
            <a:avLst/>
          </a:prstGeom>
        </p:spPr>
      </p:pic>
      <p:pic>
        <p:nvPicPr>
          <p:cNvPr id="34" name="Imagen 33">
            <a:extLst>
              <a:ext uri="{FF2B5EF4-FFF2-40B4-BE49-F238E27FC236}">
                <a16:creationId xmlns:a16="http://schemas.microsoft.com/office/drawing/2014/main" id="{80F674B3-62C0-E1E5-D687-81022F3278C6}"/>
              </a:ext>
            </a:extLst>
          </p:cNvPr>
          <p:cNvPicPr>
            <a:picLocks noChangeAspect="1"/>
          </p:cNvPicPr>
          <p:nvPr/>
        </p:nvPicPr>
        <p:blipFill>
          <a:blip r:embed="rId13"/>
          <a:stretch>
            <a:fillRect/>
          </a:stretch>
        </p:blipFill>
        <p:spPr>
          <a:xfrm>
            <a:off x="5127055" y="5592201"/>
            <a:ext cx="169924" cy="144787"/>
          </a:xfrm>
          <a:prstGeom prst="rect">
            <a:avLst/>
          </a:prstGeom>
        </p:spPr>
      </p:pic>
      <p:pic>
        <p:nvPicPr>
          <p:cNvPr id="35" name="Imagen 34">
            <a:extLst>
              <a:ext uri="{FF2B5EF4-FFF2-40B4-BE49-F238E27FC236}">
                <a16:creationId xmlns:a16="http://schemas.microsoft.com/office/drawing/2014/main" id="{1E31FA61-F9CF-0193-F891-2D1CCDE71264}"/>
              </a:ext>
            </a:extLst>
          </p:cNvPr>
          <p:cNvPicPr>
            <a:picLocks noChangeAspect="1"/>
          </p:cNvPicPr>
          <p:nvPr/>
        </p:nvPicPr>
        <p:blipFill>
          <a:blip r:embed="rId13"/>
          <a:stretch>
            <a:fillRect/>
          </a:stretch>
        </p:blipFill>
        <p:spPr>
          <a:xfrm>
            <a:off x="5189678" y="5075372"/>
            <a:ext cx="169924" cy="144787"/>
          </a:xfrm>
          <a:prstGeom prst="rect">
            <a:avLst/>
          </a:prstGeom>
        </p:spPr>
      </p:pic>
      <p:pic>
        <p:nvPicPr>
          <p:cNvPr id="36" name="Imagen 35">
            <a:extLst>
              <a:ext uri="{FF2B5EF4-FFF2-40B4-BE49-F238E27FC236}">
                <a16:creationId xmlns:a16="http://schemas.microsoft.com/office/drawing/2014/main" id="{A48739AF-D74B-2110-C856-1395CD403B46}"/>
              </a:ext>
            </a:extLst>
          </p:cNvPr>
          <p:cNvPicPr>
            <a:picLocks noChangeAspect="1"/>
          </p:cNvPicPr>
          <p:nvPr/>
        </p:nvPicPr>
        <p:blipFill>
          <a:blip r:embed="rId13"/>
          <a:stretch>
            <a:fillRect/>
          </a:stretch>
        </p:blipFill>
        <p:spPr>
          <a:xfrm>
            <a:off x="7815524" y="5438897"/>
            <a:ext cx="169924" cy="144787"/>
          </a:xfrm>
          <a:prstGeom prst="rect">
            <a:avLst/>
          </a:prstGeom>
        </p:spPr>
      </p:pic>
      <p:pic>
        <p:nvPicPr>
          <p:cNvPr id="37" name="Imagen 36">
            <a:extLst>
              <a:ext uri="{FF2B5EF4-FFF2-40B4-BE49-F238E27FC236}">
                <a16:creationId xmlns:a16="http://schemas.microsoft.com/office/drawing/2014/main" id="{64E7704D-5980-CA70-6515-07E18B0AE889}"/>
              </a:ext>
            </a:extLst>
          </p:cNvPr>
          <p:cNvPicPr>
            <a:picLocks noChangeAspect="1"/>
          </p:cNvPicPr>
          <p:nvPr/>
        </p:nvPicPr>
        <p:blipFill>
          <a:blip r:embed="rId13"/>
          <a:stretch>
            <a:fillRect/>
          </a:stretch>
        </p:blipFill>
        <p:spPr>
          <a:xfrm>
            <a:off x="8564786" y="6104496"/>
            <a:ext cx="169924" cy="144787"/>
          </a:xfrm>
          <a:prstGeom prst="rect">
            <a:avLst/>
          </a:prstGeom>
        </p:spPr>
      </p:pic>
      <p:pic>
        <p:nvPicPr>
          <p:cNvPr id="38" name="Imagen 37">
            <a:extLst>
              <a:ext uri="{FF2B5EF4-FFF2-40B4-BE49-F238E27FC236}">
                <a16:creationId xmlns:a16="http://schemas.microsoft.com/office/drawing/2014/main" id="{5C8E9315-327B-A60C-B7EF-FBCC5CB39FF9}"/>
              </a:ext>
            </a:extLst>
          </p:cNvPr>
          <p:cNvPicPr>
            <a:picLocks noChangeAspect="1"/>
          </p:cNvPicPr>
          <p:nvPr/>
        </p:nvPicPr>
        <p:blipFill>
          <a:blip r:embed="rId13"/>
          <a:stretch>
            <a:fillRect/>
          </a:stretch>
        </p:blipFill>
        <p:spPr>
          <a:xfrm>
            <a:off x="10147662" y="2876309"/>
            <a:ext cx="169924" cy="144787"/>
          </a:xfrm>
          <a:prstGeom prst="rect">
            <a:avLst/>
          </a:prstGeom>
        </p:spPr>
      </p:pic>
      <p:pic>
        <p:nvPicPr>
          <p:cNvPr id="39" name="Imagen 38">
            <a:extLst>
              <a:ext uri="{FF2B5EF4-FFF2-40B4-BE49-F238E27FC236}">
                <a16:creationId xmlns:a16="http://schemas.microsoft.com/office/drawing/2014/main" id="{31C41FC4-CBF6-2EE4-7760-0F0462D083BA}"/>
              </a:ext>
            </a:extLst>
          </p:cNvPr>
          <p:cNvPicPr>
            <a:picLocks noChangeAspect="1"/>
          </p:cNvPicPr>
          <p:nvPr/>
        </p:nvPicPr>
        <p:blipFill>
          <a:blip r:embed="rId13"/>
          <a:stretch>
            <a:fillRect/>
          </a:stretch>
        </p:blipFill>
        <p:spPr>
          <a:xfrm>
            <a:off x="9896976" y="2445425"/>
            <a:ext cx="169924" cy="144787"/>
          </a:xfrm>
          <a:prstGeom prst="rect">
            <a:avLst/>
          </a:prstGeom>
        </p:spPr>
      </p:pic>
      <p:pic>
        <p:nvPicPr>
          <p:cNvPr id="40" name="Imagen 39">
            <a:extLst>
              <a:ext uri="{FF2B5EF4-FFF2-40B4-BE49-F238E27FC236}">
                <a16:creationId xmlns:a16="http://schemas.microsoft.com/office/drawing/2014/main" id="{72DA92CD-25FE-024C-0F92-409836E14B39}"/>
              </a:ext>
            </a:extLst>
          </p:cNvPr>
          <p:cNvPicPr>
            <a:picLocks noChangeAspect="1"/>
          </p:cNvPicPr>
          <p:nvPr/>
        </p:nvPicPr>
        <p:blipFill>
          <a:blip r:embed="rId13"/>
          <a:stretch>
            <a:fillRect/>
          </a:stretch>
        </p:blipFill>
        <p:spPr>
          <a:xfrm>
            <a:off x="11339404" y="3342902"/>
            <a:ext cx="169924" cy="144787"/>
          </a:xfrm>
          <a:prstGeom prst="rect">
            <a:avLst/>
          </a:prstGeom>
        </p:spPr>
      </p:pic>
      <p:pic>
        <p:nvPicPr>
          <p:cNvPr id="41" name="Imagen 40">
            <a:extLst>
              <a:ext uri="{FF2B5EF4-FFF2-40B4-BE49-F238E27FC236}">
                <a16:creationId xmlns:a16="http://schemas.microsoft.com/office/drawing/2014/main" id="{552F61BF-3136-5EB4-70FD-3DDFDE592AB5}"/>
              </a:ext>
            </a:extLst>
          </p:cNvPr>
          <p:cNvPicPr>
            <a:picLocks noChangeAspect="1"/>
          </p:cNvPicPr>
          <p:nvPr/>
        </p:nvPicPr>
        <p:blipFill>
          <a:blip r:embed="rId13"/>
          <a:stretch>
            <a:fillRect/>
          </a:stretch>
        </p:blipFill>
        <p:spPr>
          <a:xfrm>
            <a:off x="11225463" y="3818204"/>
            <a:ext cx="169924" cy="144787"/>
          </a:xfrm>
          <a:prstGeom prst="rect">
            <a:avLst/>
          </a:prstGeom>
        </p:spPr>
      </p:pic>
      <p:pic>
        <p:nvPicPr>
          <p:cNvPr id="42" name="Imagen 41">
            <a:extLst>
              <a:ext uri="{FF2B5EF4-FFF2-40B4-BE49-F238E27FC236}">
                <a16:creationId xmlns:a16="http://schemas.microsoft.com/office/drawing/2014/main" id="{427CD646-38D5-A3D8-7FED-BD2FED1AEAA4}"/>
              </a:ext>
            </a:extLst>
          </p:cNvPr>
          <p:cNvPicPr>
            <a:picLocks noChangeAspect="1"/>
          </p:cNvPicPr>
          <p:nvPr/>
        </p:nvPicPr>
        <p:blipFill>
          <a:blip r:embed="rId13"/>
          <a:stretch>
            <a:fillRect/>
          </a:stretch>
        </p:blipFill>
        <p:spPr>
          <a:xfrm>
            <a:off x="11055539" y="4438362"/>
            <a:ext cx="169924" cy="144787"/>
          </a:xfrm>
          <a:prstGeom prst="rect">
            <a:avLst/>
          </a:prstGeom>
        </p:spPr>
      </p:pic>
      <p:pic>
        <p:nvPicPr>
          <p:cNvPr id="43" name="Imagen 42">
            <a:extLst>
              <a:ext uri="{FF2B5EF4-FFF2-40B4-BE49-F238E27FC236}">
                <a16:creationId xmlns:a16="http://schemas.microsoft.com/office/drawing/2014/main" id="{5A471831-B927-55C2-4299-AA766C96C4F6}"/>
              </a:ext>
            </a:extLst>
          </p:cNvPr>
          <p:cNvPicPr>
            <a:picLocks noChangeAspect="1"/>
          </p:cNvPicPr>
          <p:nvPr/>
        </p:nvPicPr>
        <p:blipFill>
          <a:blip r:embed="rId13"/>
          <a:stretch>
            <a:fillRect/>
          </a:stretch>
        </p:blipFill>
        <p:spPr>
          <a:xfrm>
            <a:off x="11436653" y="5075372"/>
            <a:ext cx="169924" cy="144787"/>
          </a:xfrm>
          <a:prstGeom prst="rect">
            <a:avLst/>
          </a:prstGeom>
        </p:spPr>
      </p:pic>
      <p:pic>
        <p:nvPicPr>
          <p:cNvPr id="44" name="Imagen 43">
            <a:extLst>
              <a:ext uri="{FF2B5EF4-FFF2-40B4-BE49-F238E27FC236}">
                <a16:creationId xmlns:a16="http://schemas.microsoft.com/office/drawing/2014/main" id="{E698E87A-9276-5561-4F09-BC947A7722DE}"/>
              </a:ext>
            </a:extLst>
          </p:cNvPr>
          <p:cNvPicPr>
            <a:picLocks noChangeAspect="1"/>
          </p:cNvPicPr>
          <p:nvPr/>
        </p:nvPicPr>
        <p:blipFill>
          <a:blip r:embed="rId13"/>
          <a:stretch>
            <a:fillRect/>
          </a:stretch>
        </p:blipFill>
        <p:spPr>
          <a:xfrm>
            <a:off x="10611594" y="5507899"/>
            <a:ext cx="169924" cy="144787"/>
          </a:xfrm>
          <a:prstGeom prst="rect">
            <a:avLst/>
          </a:prstGeom>
        </p:spPr>
      </p:pic>
      <p:pic>
        <p:nvPicPr>
          <p:cNvPr id="45" name="Imagen 44">
            <a:extLst>
              <a:ext uri="{FF2B5EF4-FFF2-40B4-BE49-F238E27FC236}">
                <a16:creationId xmlns:a16="http://schemas.microsoft.com/office/drawing/2014/main" id="{F7726AA6-8536-588C-282B-93112F14AD70}"/>
              </a:ext>
            </a:extLst>
          </p:cNvPr>
          <p:cNvPicPr>
            <a:picLocks noChangeAspect="1"/>
          </p:cNvPicPr>
          <p:nvPr/>
        </p:nvPicPr>
        <p:blipFill>
          <a:blip r:embed="rId13"/>
          <a:stretch>
            <a:fillRect/>
          </a:stretch>
        </p:blipFill>
        <p:spPr>
          <a:xfrm>
            <a:off x="9981938" y="5975709"/>
            <a:ext cx="169924" cy="144787"/>
          </a:xfrm>
          <a:prstGeom prst="rect">
            <a:avLst/>
          </a:prstGeom>
        </p:spPr>
      </p:pic>
      <p:pic>
        <p:nvPicPr>
          <p:cNvPr id="46" name="Imagen 45">
            <a:extLst>
              <a:ext uri="{FF2B5EF4-FFF2-40B4-BE49-F238E27FC236}">
                <a16:creationId xmlns:a16="http://schemas.microsoft.com/office/drawing/2014/main" id="{5FA372EA-F185-2AF5-F2B0-9C643D2BC253}"/>
              </a:ext>
            </a:extLst>
          </p:cNvPr>
          <p:cNvPicPr>
            <a:picLocks noChangeAspect="1"/>
          </p:cNvPicPr>
          <p:nvPr/>
        </p:nvPicPr>
        <p:blipFill>
          <a:blip r:embed="rId13"/>
          <a:stretch>
            <a:fillRect/>
          </a:stretch>
        </p:blipFill>
        <p:spPr>
          <a:xfrm>
            <a:off x="10822522" y="6473341"/>
            <a:ext cx="169924" cy="144787"/>
          </a:xfrm>
          <a:prstGeom prst="rect">
            <a:avLst/>
          </a:prstGeom>
        </p:spPr>
      </p:pic>
      <p:pic>
        <p:nvPicPr>
          <p:cNvPr id="52" name="Imagen 51">
            <a:extLst>
              <a:ext uri="{FF2B5EF4-FFF2-40B4-BE49-F238E27FC236}">
                <a16:creationId xmlns:a16="http://schemas.microsoft.com/office/drawing/2014/main" id="{A245840D-7057-C319-4FD5-ACFACE50E2F0}"/>
              </a:ext>
            </a:extLst>
          </p:cNvPr>
          <p:cNvPicPr>
            <a:picLocks noChangeAspect="1"/>
          </p:cNvPicPr>
          <p:nvPr/>
        </p:nvPicPr>
        <p:blipFill>
          <a:blip r:embed="rId14"/>
          <a:stretch>
            <a:fillRect/>
          </a:stretch>
        </p:blipFill>
        <p:spPr>
          <a:xfrm>
            <a:off x="5341359" y="1385470"/>
            <a:ext cx="1214326" cy="566006"/>
          </a:xfrm>
          <a:prstGeom prst="rect">
            <a:avLst/>
          </a:prstGeom>
          <a:effectLst/>
          <a:scene3d>
            <a:camera prst="perspectiveHeroicExtremeRightFacing"/>
            <a:lightRig rig="threePt" dir="t"/>
          </a:scene3d>
        </p:spPr>
      </p:pic>
      <p:pic>
        <p:nvPicPr>
          <p:cNvPr id="54" name="Imagen 53">
            <a:extLst>
              <a:ext uri="{FF2B5EF4-FFF2-40B4-BE49-F238E27FC236}">
                <a16:creationId xmlns:a16="http://schemas.microsoft.com/office/drawing/2014/main" id="{B0E0A6B3-FA48-3FBC-4B4C-ADBF0921E00B}"/>
              </a:ext>
            </a:extLst>
          </p:cNvPr>
          <p:cNvPicPr>
            <a:picLocks noChangeAspect="1"/>
          </p:cNvPicPr>
          <p:nvPr/>
        </p:nvPicPr>
        <p:blipFill>
          <a:blip r:embed="rId15"/>
          <a:stretch>
            <a:fillRect/>
          </a:stretch>
        </p:blipFill>
        <p:spPr>
          <a:xfrm>
            <a:off x="7938713" y="1385470"/>
            <a:ext cx="1214327" cy="630741"/>
          </a:xfrm>
          <a:prstGeom prst="rect">
            <a:avLst/>
          </a:prstGeom>
          <a:effectLst/>
          <a:scene3d>
            <a:camera prst="perspectiveHeroicExtremeRightFacing"/>
            <a:lightRig rig="threePt" dir="t"/>
          </a:scene3d>
        </p:spPr>
      </p:pic>
      <p:pic>
        <p:nvPicPr>
          <p:cNvPr id="56" name="Imagen 55">
            <a:extLst>
              <a:ext uri="{FF2B5EF4-FFF2-40B4-BE49-F238E27FC236}">
                <a16:creationId xmlns:a16="http://schemas.microsoft.com/office/drawing/2014/main" id="{83AFEBDF-B1AB-0EDE-9161-73B26B85884F}"/>
              </a:ext>
            </a:extLst>
          </p:cNvPr>
          <p:cNvPicPr>
            <a:picLocks noChangeAspect="1"/>
          </p:cNvPicPr>
          <p:nvPr/>
        </p:nvPicPr>
        <p:blipFill>
          <a:blip r:embed="rId16"/>
          <a:stretch>
            <a:fillRect/>
          </a:stretch>
        </p:blipFill>
        <p:spPr>
          <a:xfrm>
            <a:off x="10479569" y="1408922"/>
            <a:ext cx="1267684" cy="672755"/>
          </a:xfrm>
          <a:prstGeom prst="rect">
            <a:avLst/>
          </a:prstGeom>
          <a:effectLst/>
          <a:scene3d>
            <a:camera prst="perspectiveHeroicExtremeRightFacing"/>
            <a:lightRig rig="threePt" dir="t"/>
          </a:scene3d>
        </p:spPr>
      </p:pic>
    </p:spTree>
    <p:extLst>
      <p:ext uri="{BB962C8B-B14F-4D97-AF65-F5344CB8AC3E}">
        <p14:creationId xmlns:p14="http://schemas.microsoft.com/office/powerpoint/2010/main" val="231935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8F36A797-96A7-340E-128B-E7BAFA14F332}"/>
              </a:ext>
            </a:extLst>
          </p:cNvPr>
          <p:cNvSpPr>
            <a:spLocks noGrp="1"/>
          </p:cNvSpPr>
          <p:nvPr>
            <p:ph type="title"/>
          </p:nvPr>
        </p:nvSpPr>
        <p:spPr>
          <a:xfrm>
            <a:off x="838200" y="808868"/>
            <a:ext cx="10412895" cy="757130"/>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MX"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GESTIÓN INFORMES DE LEY  Y DE SEGUIMIENTO </a:t>
            </a:r>
            <a:br>
              <a:rPr lang="es-MX"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br>
            <a:r>
              <a:rPr lang="es-MX"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MX" sz="24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I SEMESTRE 2025</a:t>
            </a:r>
            <a:endParaRPr lang="es-CO" sz="24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41004029-C4D4-BDC9-91AC-0A1F54645992}"/>
              </a:ext>
            </a:extLst>
          </p:cNvPr>
          <p:cNvPicPr>
            <a:picLocks noChangeAspect="1"/>
          </p:cNvPicPr>
          <p:nvPr/>
        </p:nvPicPr>
        <p:blipFill>
          <a:blip r:embed="rId2"/>
          <a:stretch>
            <a:fillRect/>
          </a:stretch>
        </p:blipFill>
        <p:spPr>
          <a:xfrm>
            <a:off x="10737560" y="5975709"/>
            <a:ext cx="169924" cy="144787"/>
          </a:xfrm>
          <a:prstGeom prst="rect">
            <a:avLst/>
          </a:prstGeom>
        </p:spPr>
      </p:pic>
      <p:graphicFrame>
        <p:nvGraphicFramePr>
          <p:cNvPr id="6" name="Marcador de contenido 3">
            <a:extLst>
              <a:ext uri="{FF2B5EF4-FFF2-40B4-BE49-F238E27FC236}">
                <a16:creationId xmlns:a16="http://schemas.microsoft.com/office/drawing/2014/main" id="{7F6548C5-72E1-D3DE-D51F-0C9B8A81D22A}"/>
              </a:ext>
            </a:extLst>
          </p:cNvPr>
          <p:cNvGraphicFramePr>
            <a:graphicFrameLocks/>
          </p:cNvGraphicFramePr>
          <p:nvPr>
            <p:extLst>
              <p:ext uri="{D42A27DB-BD31-4B8C-83A1-F6EECF244321}">
                <p14:modId xmlns:p14="http://schemas.microsoft.com/office/powerpoint/2010/main" val="2399212209"/>
              </p:ext>
            </p:extLst>
          </p:nvPr>
        </p:nvGraphicFramePr>
        <p:xfrm>
          <a:off x="137587" y="1716417"/>
          <a:ext cx="8005896" cy="5724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Marcador de contenido 3">
            <a:extLst>
              <a:ext uri="{FF2B5EF4-FFF2-40B4-BE49-F238E27FC236}">
                <a16:creationId xmlns:a16="http://schemas.microsoft.com/office/drawing/2014/main" id="{E09F6677-C309-F264-0182-6A3F3D0DA1F3}"/>
              </a:ext>
            </a:extLst>
          </p:cNvPr>
          <p:cNvGraphicFramePr>
            <a:graphicFrameLocks/>
          </p:cNvGraphicFramePr>
          <p:nvPr>
            <p:extLst>
              <p:ext uri="{D42A27DB-BD31-4B8C-83A1-F6EECF244321}">
                <p14:modId xmlns:p14="http://schemas.microsoft.com/office/powerpoint/2010/main" val="1511852300"/>
              </p:ext>
            </p:extLst>
          </p:nvPr>
        </p:nvGraphicFramePr>
        <p:xfrm>
          <a:off x="6254904" y="1565998"/>
          <a:ext cx="6014851" cy="57196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7" name="Imagen 46">
            <a:extLst>
              <a:ext uri="{FF2B5EF4-FFF2-40B4-BE49-F238E27FC236}">
                <a16:creationId xmlns:a16="http://schemas.microsoft.com/office/drawing/2014/main" id="{A1936B0E-A7C2-B082-2E47-5B6363666CD7}"/>
              </a:ext>
            </a:extLst>
          </p:cNvPr>
          <p:cNvPicPr>
            <a:picLocks noChangeAspect="1"/>
          </p:cNvPicPr>
          <p:nvPr/>
        </p:nvPicPr>
        <p:blipFill>
          <a:blip r:embed="rId2"/>
          <a:stretch>
            <a:fillRect/>
          </a:stretch>
        </p:blipFill>
        <p:spPr>
          <a:xfrm>
            <a:off x="3490903" y="2593173"/>
            <a:ext cx="169924" cy="144787"/>
          </a:xfrm>
          <a:prstGeom prst="rect">
            <a:avLst/>
          </a:prstGeom>
        </p:spPr>
      </p:pic>
      <p:pic>
        <p:nvPicPr>
          <p:cNvPr id="8" name="Imagen 7">
            <a:extLst>
              <a:ext uri="{FF2B5EF4-FFF2-40B4-BE49-F238E27FC236}">
                <a16:creationId xmlns:a16="http://schemas.microsoft.com/office/drawing/2014/main" id="{E40DB65A-B4C6-1602-A8A1-1719E37C9EBD}"/>
              </a:ext>
            </a:extLst>
          </p:cNvPr>
          <p:cNvPicPr>
            <a:picLocks noChangeAspect="1"/>
          </p:cNvPicPr>
          <p:nvPr/>
        </p:nvPicPr>
        <p:blipFill>
          <a:blip r:embed="rId2"/>
          <a:stretch>
            <a:fillRect/>
          </a:stretch>
        </p:blipFill>
        <p:spPr>
          <a:xfrm>
            <a:off x="2676713" y="3062617"/>
            <a:ext cx="169924" cy="144787"/>
          </a:xfrm>
          <a:prstGeom prst="rect">
            <a:avLst/>
          </a:prstGeom>
        </p:spPr>
      </p:pic>
      <p:pic>
        <p:nvPicPr>
          <p:cNvPr id="9" name="Imagen 8">
            <a:extLst>
              <a:ext uri="{FF2B5EF4-FFF2-40B4-BE49-F238E27FC236}">
                <a16:creationId xmlns:a16="http://schemas.microsoft.com/office/drawing/2014/main" id="{F205893E-CA98-1872-E733-1CB74C284C19}"/>
              </a:ext>
            </a:extLst>
          </p:cNvPr>
          <p:cNvPicPr>
            <a:picLocks noChangeAspect="1"/>
          </p:cNvPicPr>
          <p:nvPr/>
        </p:nvPicPr>
        <p:blipFill>
          <a:blip r:embed="rId2"/>
          <a:stretch>
            <a:fillRect/>
          </a:stretch>
        </p:blipFill>
        <p:spPr>
          <a:xfrm>
            <a:off x="2496715" y="3377563"/>
            <a:ext cx="169924" cy="144787"/>
          </a:xfrm>
          <a:prstGeom prst="rect">
            <a:avLst/>
          </a:prstGeom>
        </p:spPr>
      </p:pic>
      <p:pic>
        <p:nvPicPr>
          <p:cNvPr id="10" name="Imagen 9">
            <a:extLst>
              <a:ext uri="{FF2B5EF4-FFF2-40B4-BE49-F238E27FC236}">
                <a16:creationId xmlns:a16="http://schemas.microsoft.com/office/drawing/2014/main" id="{36C71C77-C818-AE5F-CDDF-1220F5103EC9}"/>
              </a:ext>
            </a:extLst>
          </p:cNvPr>
          <p:cNvPicPr>
            <a:picLocks noChangeAspect="1"/>
          </p:cNvPicPr>
          <p:nvPr/>
        </p:nvPicPr>
        <p:blipFill>
          <a:blip r:embed="rId2"/>
          <a:stretch>
            <a:fillRect/>
          </a:stretch>
        </p:blipFill>
        <p:spPr>
          <a:xfrm>
            <a:off x="2666639" y="3874312"/>
            <a:ext cx="169924" cy="144787"/>
          </a:xfrm>
          <a:prstGeom prst="rect">
            <a:avLst/>
          </a:prstGeom>
        </p:spPr>
      </p:pic>
      <p:pic>
        <p:nvPicPr>
          <p:cNvPr id="12" name="Imagen 11">
            <a:extLst>
              <a:ext uri="{FF2B5EF4-FFF2-40B4-BE49-F238E27FC236}">
                <a16:creationId xmlns:a16="http://schemas.microsoft.com/office/drawing/2014/main" id="{D55D407F-A81E-3B69-7B90-837185E72445}"/>
              </a:ext>
            </a:extLst>
          </p:cNvPr>
          <p:cNvPicPr>
            <a:picLocks noChangeAspect="1"/>
          </p:cNvPicPr>
          <p:nvPr/>
        </p:nvPicPr>
        <p:blipFill>
          <a:blip r:embed="rId2"/>
          <a:stretch>
            <a:fillRect/>
          </a:stretch>
        </p:blipFill>
        <p:spPr>
          <a:xfrm>
            <a:off x="3805705" y="4353437"/>
            <a:ext cx="169924" cy="144787"/>
          </a:xfrm>
          <a:prstGeom prst="rect">
            <a:avLst/>
          </a:prstGeom>
        </p:spPr>
      </p:pic>
      <p:pic>
        <p:nvPicPr>
          <p:cNvPr id="13" name="Imagen 12">
            <a:extLst>
              <a:ext uri="{FF2B5EF4-FFF2-40B4-BE49-F238E27FC236}">
                <a16:creationId xmlns:a16="http://schemas.microsoft.com/office/drawing/2014/main" id="{96AB9E61-D474-B321-4DB3-2DAF820EF3FB}"/>
              </a:ext>
            </a:extLst>
          </p:cNvPr>
          <p:cNvPicPr>
            <a:picLocks noChangeAspect="1"/>
          </p:cNvPicPr>
          <p:nvPr/>
        </p:nvPicPr>
        <p:blipFill>
          <a:blip r:embed="rId2"/>
          <a:stretch>
            <a:fillRect/>
          </a:stretch>
        </p:blipFill>
        <p:spPr>
          <a:xfrm>
            <a:off x="2581677" y="4868550"/>
            <a:ext cx="169924" cy="144787"/>
          </a:xfrm>
          <a:prstGeom prst="rect">
            <a:avLst/>
          </a:prstGeom>
        </p:spPr>
      </p:pic>
      <p:pic>
        <p:nvPicPr>
          <p:cNvPr id="14" name="Imagen 13">
            <a:extLst>
              <a:ext uri="{FF2B5EF4-FFF2-40B4-BE49-F238E27FC236}">
                <a16:creationId xmlns:a16="http://schemas.microsoft.com/office/drawing/2014/main" id="{ADDB015D-EFB0-D88F-06EE-3BEA9F6413C9}"/>
              </a:ext>
            </a:extLst>
          </p:cNvPr>
          <p:cNvPicPr>
            <a:picLocks noChangeAspect="1"/>
          </p:cNvPicPr>
          <p:nvPr/>
        </p:nvPicPr>
        <p:blipFill>
          <a:blip r:embed="rId2"/>
          <a:stretch>
            <a:fillRect/>
          </a:stretch>
        </p:blipFill>
        <p:spPr>
          <a:xfrm>
            <a:off x="3002334" y="6226542"/>
            <a:ext cx="169924" cy="144787"/>
          </a:xfrm>
          <a:prstGeom prst="rect">
            <a:avLst/>
          </a:prstGeom>
        </p:spPr>
      </p:pic>
      <p:pic>
        <p:nvPicPr>
          <p:cNvPr id="15" name="Imagen 14">
            <a:extLst>
              <a:ext uri="{FF2B5EF4-FFF2-40B4-BE49-F238E27FC236}">
                <a16:creationId xmlns:a16="http://schemas.microsoft.com/office/drawing/2014/main" id="{7A5F8EC9-C40E-44F5-2D30-6994A1273768}"/>
              </a:ext>
            </a:extLst>
          </p:cNvPr>
          <p:cNvPicPr>
            <a:picLocks noChangeAspect="1"/>
          </p:cNvPicPr>
          <p:nvPr/>
        </p:nvPicPr>
        <p:blipFill>
          <a:blip r:embed="rId2"/>
          <a:stretch>
            <a:fillRect/>
          </a:stretch>
        </p:blipFill>
        <p:spPr>
          <a:xfrm>
            <a:off x="3636598" y="5285743"/>
            <a:ext cx="169924" cy="144787"/>
          </a:xfrm>
          <a:prstGeom prst="rect">
            <a:avLst/>
          </a:prstGeom>
        </p:spPr>
      </p:pic>
      <p:pic>
        <p:nvPicPr>
          <p:cNvPr id="16" name="Imagen 15">
            <a:extLst>
              <a:ext uri="{FF2B5EF4-FFF2-40B4-BE49-F238E27FC236}">
                <a16:creationId xmlns:a16="http://schemas.microsoft.com/office/drawing/2014/main" id="{44B5DFAF-9FBB-B588-CF98-72540EAC4349}"/>
              </a:ext>
            </a:extLst>
          </p:cNvPr>
          <p:cNvPicPr>
            <a:picLocks noChangeAspect="1"/>
          </p:cNvPicPr>
          <p:nvPr/>
        </p:nvPicPr>
        <p:blipFill>
          <a:blip r:embed="rId2"/>
          <a:stretch>
            <a:fillRect/>
          </a:stretch>
        </p:blipFill>
        <p:spPr>
          <a:xfrm>
            <a:off x="3217878" y="5669795"/>
            <a:ext cx="169924" cy="144787"/>
          </a:xfrm>
          <a:prstGeom prst="rect">
            <a:avLst/>
          </a:prstGeom>
        </p:spPr>
      </p:pic>
      <p:pic>
        <p:nvPicPr>
          <p:cNvPr id="17" name="Imagen 16">
            <a:extLst>
              <a:ext uri="{FF2B5EF4-FFF2-40B4-BE49-F238E27FC236}">
                <a16:creationId xmlns:a16="http://schemas.microsoft.com/office/drawing/2014/main" id="{96FC12B3-286D-7A1F-FB3F-1912CA6826A7}"/>
              </a:ext>
            </a:extLst>
          </p:cNvPr>
          <p:cNvPicPr>
            <a:picLocks noChangeAspect="1"/>
          </p:cNvPicPr>
          <p:nvPr/>
        </p:nvPicPr>
        <p:blipFill>
          <a:blip r:embed="rId2"/>
          <a:stretch>
            <a:fillRect/>
          </a:stretch>
        </p:blipFill>
        <p:spPr>
          <a:xfrm>
            <a:off x="2901574" y="6710950"/>
            <a:ext cx="169924" cy="144787"/>
          </a:xfrm>
          <a:prstGeom prst="rect">
            <a:avLst/>
          </a:prstGeom>
        </p:spPr>
      </p:pic>
      <p:pic>
        <p:nvPicPr>
          <p:cNvPr id="18" name="Imagen 17">
            <a:extLst>
              <a:ext uri="{FF2B5EF4-FFF2-40B4-BE49-F238E27FC236}">
                <a16:creationId xmlns:a16="http://schemas.microsoft.com/office/drawing/2014/main" id="{6211A716-7C3F-8024-0B41-12393C5F9002}"/>
              </a:ext>
            </a:extLst>
          </p:cNvPr>
          <p:cNvPicPr>
            <a:picLocks noChangeAspect="1"/>
          </p:cNvPicPr>
          <p:nvPr/>
        </p:nvPicPr>
        <p:blipFill>
          <a:blip r:embed="rId2"/>
          <a:stretch>
            <a:fillRect/>
          </a:stretch>
        </p:blipFill>
        <p:spPr>
          <a:xfrm>
            <a:off x="5674052" y="2199832"/>
            <a:ext cx="169924" cy="144787"/>
          </a:xfrm>
          <a:prstGeom prst="rect">
            <a:avLst/>
          </a:prstGeom>
        </p:spPr>
      </p:pic>
      <p:pic>
        <p:nvPicPr>
          <p:cNvPr id="19" name="Imagen 18">
            <a:extLst>
              <a:ext uri="{FF2B5EF4-FFF2-40B4-BE49-F238E27FC236}">
                <a16:creationId xmlns:a16="http://schemas.microsoft.com/office/drawing/2014/main" id="{FB433D41-C8FF-4F8B-9399-8489A7BD32B0}"/>
              </a:ext>
            </a:extLst>
          </p:cNvPr>
          <p:cNvPicPr>
            <a:picLocks noChangeAspect="1"/>
          </p:cNvPicPr>
          <p:nvPr/>
        </p:nvPicPr>
        <p:blipFill>
          <a:blip r:embed="rId2"/>
          <a:stretch>
            <a:fillRect/>
          </a:stretch>
        </p:blipFill>
        <p:spPr>
          <a:xfrm>
            <a:off x="5809027" y="2665566"/>
            <a:ext cx="169924" cy="144787"/>
          </a:xfrm>
          <a:prstGeom prst="rect">
            <a:avLst/>
          </a:prstGeom>
        </p:spPr>
      </p:pic>
      <p:pic>
        <p:nvPicPr>
          <p:cNvPr id="20" name="Imagen 19">
            <a:extLst>
              <a:ext uri="{FF2B5EF4-FFF2-40B4-BE49-F238E27FC236}">
                <a16:creationId xmlns:a16="http://schemas.microsoft.com/office/drawing/2014/main" id="{5F94F59E-6C3D-9DA1-0604-06EC33D06B9D}"/>
              </a:ext>
            </a:extLst>
          </p:cNvPr>
          <p:cNvPicPr>
            <a:picLocks noChangeAspect="1"/>
          </p:cNvPicPr>
          <p:nvPr/>
        </p:nvPicPr>
        <p:blipFill>
          <a:blip r:embed="rId2"/>
          <a:stretch>
            <a:fillRect/>
          </a:stretch>
        </p:blipFill>
        <p:spPr>
          <a:xfrm>
            <a:off x="6264978" y="3155926"/>
            <a:ext cx="169924" cy="144787"/>
          </a:xfrm>
          <a:prstGeom prst="rect">
            <a:avLst/>
          </a:prstGeom>
        </p:spPr>
      </p:pic>
      <p:pic>
        <p:nvPicPr>
          <p:cNvPr id="21" name="Imagen 20">
            <a:extLst>
              <a:ext uri="{FF2B5EF4-FFF2-40B4-BE49-F238E27FC236}">
                <a16:creationId xmlns:a16="http://schemas.microsoft.com/office/drawing/2014/main" id="{6D6DA8B3-DDC0-309D-97E4-0E88BB31BA6A}"/>
              </a:ext>
            </a:extLst>
          </p:cNvPr>
          <p:cNvPicPr>
            <a:picLocks noChangeAspect="1"/>
          </p:cNvPicPr>
          <p:nvPr/>
        </p:nvPicPr>
        <p:blipFill>
          <a:blip r:embed="rId2"/>
          <a:stretch>
            <a:fillRect/>
          </a:stretch>
        </p:blipFill>
        <p:spPr>
          <a:xfrm>
            <a:off x="5740751" y="3969470"/>
            <a:ext cx="169924" cy="144787"/>
          </a:xfrm>
          <a:prstGeom prst="rect">
            <a:avLst/>
          </a:prstGeom>
        </p:spPr>
      </p:pic>
      <p:pic>
        <p:nvPicPr>
          <p:cNvPr id="22" name="Imagen 21">
            <a:extLst>
              <a:ext uri="{FF2B5EF4-FFF2-40B4-BE49-F238E27FC236}">
                <a16:creationId xmlns:a16="http://schemas.microsoft.com/office/drawing/2014/main" id="{C0F2BA92-1E6C-AFFB-F63E-D54896C7D3E1}"/>
              </a:ext>
            </a:extLst>
          </p:cNvPr>
          <p:cNvPicPr>
            <a:picLocks noChangeAspect="1"/>
          </p:cNvPicPr>
          <p:nvPr/>
        </p:nvPicPr>
        <p:blipFill>
          <a:blip r:embed="rId2"/>
          <a:stretch>
            <a:fillRect/>
          </a:stretch>
        </p:blipFill>
        <p:spPr>
          <a:xfrm>
            <a:off x="5311259" y="4498224"/>
            <a:ext cx="169924" cy="144787"/>
          </a:xfrm>
          <a:prstGeom prst="rect">
            <a:avLst/>
          </a:prstGeom>
        </p:spPr>
      </p:pic>
      <p:pic>
        <p:nvPicPr>
          <p:cNvPr id="23" name="Imagen 22">
            <a:extLst>
              <a:ext uri="{FF2B5EF4-FFF2-40B4-BE49-F238E27FC236}">
                <a16:creationId xmlns:a16="http://schemas.microsoft.com/office/drawing/2014/main" id="{7C3D397C-E272-62F1-3B93-1D7AC3973B09}"/>
              </a:ext>
            </a:extLst>
          </p:cNvPr>
          <p:cNvPicPr>
            <a:picLocks noChangeAspect="1"/>
          </p:cNvPicPr>
          <p:nvPr/>
        </p:nvPicPr>
        <p:blipFill>
          <a:blip r:embed="rId2"/>
          <a:stretch>
            <a:fillRect/>
          </a:stretch>
        </p:blipFill>
        <p:spPr>
          <a:xfrm>
            <a:off x="9807380" y="2470668"/>
            <a:ext cx="169924" cy="144787"/>
          </a:xfrm>
          <a:prstGeom prst="rect">
            <a:avLst/>
          </a:prstGeom>
        </p:spPr>
      </p:pic>
      <p:pic>
        <p:nvPicPr>
          <p:cNvPr id="24" name="Imagen 23">
            <a:extLst>
              <a:ext uri="{FF2B5EF4-FFF2-40B4-BE49-F238E27FC236}">
                <a16:creationId xmlns:a16="http://schemas.microsoft.com/office/drawing/2014/main" id="{D8837CD0-82EE-7F97-17B1-EE274E63D8CB}"/>
              </a:ext>
            </a:extLst>
          </p:cNvPr>
          <p:cNvPicPr>
            <a:picLocks noChangeAspect="1"/>
          </p:cNvPicPr>
          <p:nvPr/>
        </p:nvPicPr>
        <p:blipFill>
          <a:blip r:embed="rId2"/>
          <a:stretch>
            <a:fillRect/>
          </a:stretch>
        </p:blipFill>
        <p:spPr>
          <a:xfrm>
            <a:off x="8822361" y="2960703"/>
            <a:ext cx="169924" cy="144787"/>
          </a:xfrm>
          <a:prstGeom prst="rect">
            <a:avLst/>
          </a:prstGeom>
        </p:spPr>
      </p:pic>
      <p:pic>
        <p:nvPicPr>
          <p:cNvPr id="25" name="Imagen 24">
            <a:extLst>
              <a:ext uri="{FF2B5EF4-FFF2-40B4-BE49-F238E27FC236}">
                <a16:creationId xmlns:a16="http://schemas.microsoft.com/office/drawing/2014/main" id="{74D2860C-6CEF-9CD9-FD78-914C803D5DA7}"/>
              </a:ext>
            </a:extLst>
          </p:cNvPr>
          <p:cNvPicPr>
            <a:picLocks noChangeAspect="1"/>
          </p:cNvPicPr>
          <p:nvPr/>
        </p:nvPicPr>
        <p:blipFill>
          <a:blip r:embed="rId2"/>
          <a:stretch>
            <a:fillRect/>
          </a:stretch>
        </p:blipFill>
        <p:spPr>
          <a:xfrm>
            <a:off x="5319695" y="5407043"/>
            <a:ext cx="169924" cy="144787"/>
          </a:xfrm>
          <a:prstGeom prst="rect">
            <a:avLst/>
          </a:prstGeom>
        </p:spPr>
      </p:pic>
      <p:pic>
        <p:nvPicPr>
          <p:cNvPr id="26" name="Imagen 25">
            <a:extLst>
              <a:ext uri="{FF2B5EF4-FFF2-40B4-BE49-F238E27FC236}">
                <a16:creationId xmlns:a16="http://schemas.microsoft.com/office/drawing/2014/main" id="{9485BA9D-E0B9-7A27-1EC7-AF30C159793F}"/>
              </a:ext>
            </a:extLst>
          </p:cNvPr>
          <p:cNvPicPr>
            <a:picLocks noChangeAspect="1"/>
          </p:cNvPicPr>
          <p:nvPr/>
        </p:nvPicPr>
        <p:blipFill>
          <a:blip r:embed="rId2"/>
          <a:stretch>
            <a:fillRect/>
          </a:stretch>
        </p:blipFill>
        <p:spPr>
          <a:xfrm>
            <a:off x="5732276" y="6081755"/>
            <a:ext cx="169924" cy="144787"/>
          </a:xfrm>
          <a:prstGeom prst="rect">
            <a:avLst/>
          </a:prstGeom>
        </p:spPr>
      </p:pic>
      <p:pic>
        <p:nvPicPr>
          <p:cNvPr id="27" name="Imagen 26">
            <a:extLst>
              <a:ext uri="{FF2B5EF4-FFF2-40B4-BE49-F238E27FC236}">
                <a16:creationId xmlns:a16="http://schemas.microsoft.com/office/drawing/2014/main" id="{1B417152-E618-E546-29A6-1AC36B7ED820}"/>
              </a:ext>
            </a:extLst>
          </p:cNvPr>
          <p:cNvPicPr>
            <a:picLocks noChangeAspect="1"/>
          </p:cNvPicPr>
          <p:nvPr/>
        </p:nvPicPr>
        <p:blipFill>
          <a:blip r:embed="rId2"/>
          <a:stretch>
            <a:fillRect/>
          </a:stretch>
        </p:blipFill>
        <p:spPr>
          <a:xfrm>
            <a:off x="3218798" y="2127438"/>
            <a:ext cx="169924" cy="144787"/>
          </a:xfrm>
          <a:prstGeom prst="rect">
            <a:avLst/>
          </a:prstGeom>
        </p:spPr>
      </p:pic>
      <p:pic>
        <p:nvPicPr>
          <p:cNvPr id="28" name="Imagen 27">
            <a:extLst>
              <a:ext uri="{FF2B5EF4-FFF2-40B4-BE49-F238E27FC236}">
                <a16:creationId xmlns:a16="http://schemas.microsoft.com/office/drawing/2014/main" id="{7DCDCABA-CB84-A4CA-FD01-A764A5FAC89F}"/>
              </a:ext>
            </a:extLst>
          </p:cNvPr>
          <p:cNvPicPr>
            <a:picLocks noChangeAspect="1"/>
          </p:cNvPicPr>
          <p:nvPr/>
        </p:nvPicPr>
        <p:blipFill>
          <a:blip r:embed="rId2"/>
          <a:stretch>
            <a:fillRect/>
          </a:stretch>
        </p:blipFill>
        <p:spPr>
          <a:xfrm>
            <a:off x="5218086" y="4990537"/>
            <a:ext cx="169924" cy="144787"/>
          </a:xfrm>
          <a:prstGeom prst="rect">
            <a:avLst/>
          </a:prstGeom>
        </p:spPr>
      </p:pic>
      <p:pic>
        <p:nvPicPr>
          <p:cNvPr id="29" name="Imagen 28">
            <a:extLst>
              <a:ext uri="{FF2B5EF4-FFF2-40B4-BE49-F238E27FC236}">
                <a16:creationId xmlns:a16="http://schemas.microsoft.com/office/drawing/2014/main" id="{56255B4E-B60D-22F1-6336-90F0FE27C1F7}"/>
              </a:ext>
            </a:extLst>
          </p:cNvPr>
          <p:cNvPicPr>
            <a:picLocks noChangeAspect="1"/>
          </p:cNvPicPr>
          <p:nvPr/>
        </p:nvPicPr>
        <p:blipFill>
          <a:blip r:embed="rId2"/>
          <a:stretch>
            <a:fillRect/>
          </a:stretch>
        </p:blipFill>
        <p:spPr>
          <a:xfrm>
            <a:off x="9789564" y="3520125"/>
            <a:ext cx="169924" cy="144787"/>
          </a:xfrm>
          <a:prstGeom prst="rect">
            <a:avLst/>
          </a:prstGeom>
        </p:spPr>
      </p:pic>
      <p:pic>
        <p:nvPicPr>
          <p:cNvPr id="30" name="Imagen 29">
            <a:extLst>
              <a:ext uri="{FF2B5EF4-FFF2-40B4-BE49-F238E27FC236}">
                <a16:creationId xmlns:a16="http://schemas.microsoft.com/office/drawing/2014/main" id="{B5304C87-1F66-BBCE-F0F8-ACD0B1F2D46C}"/>
              </a:ext>
            </a:extLst>
          </p:cNvPr>
          <p:cNvPicPr>
            <a:picLocks noChangeAspect="1"/>
          </p:cNvPicPr>
          <p:nvPr/>
        </p:nvPicPr>
        <p:blipFill>
          <a:blip r:embed="rId2"/>
          <a:stretch>
            <a:fillRect/>
          </a:stretch>
        </p:blipFill>
        <p:spPr>
          <a:xfrm>
            <a:off x="10035406" y="3852313"/>
            <a:ext cx="169924" cy="144787"/>
          </a:xfrm>
          <a:prstGeom prst="rect">
            <a:avLst/>
          </a:prstGeom>
        </p:spPr>
      </p:pic>
      <p:pic>
        <p:nvPicPr>
          <p:cNvPr id="31" name="Imagen 30">
            <a:extLst>
              <a:ext uri="{FF2B5EF4-FFF2-40B4-BE49-F238E27FC236}">
                <a16:creationId xmlns:a16="http://schemas.microsoft.com/office/drawing/2014/main" id="{31CEB678-4F9E-51F4-54DD-377DE574F06F}"/>
              </a:ext>
            </a:extLst>
          </p:cNvPr>
          <p:cNvPicPr>
            <a:picLocks noChangeAspect="1"/>
          </p:cNvPicPr>
          <p:nvPr/>
        </p:nvPicPr>
        <p:blipFill>
          <a:blip r:embed="rId2"/>
          <a:stretch>
            <a:fillRect/>
          </a:stretch>
        </p:blipFill>
        <p:spPr>
          <a:xfrm>
            <a:off x="9922506" y="4371902"/>
            <a:ext cx="169924" cy="144787"/>
          </a:xfrm>
          <a:prstGeom prst="rect">
            <a:avLst/>
          </a:prstGeom>
        </p:spPr>
      </p:pic>
      <p:pic>
        <p:nvPicPr>
          <p:cNvPr id="32" name="Imagen 31">
            <a:extLst>
              <a:ext uri="{FF2B5EF4-FFF2-40B4-BE49-F238E27FC236}">
                <a16:creationId xmlns:a16="http://schemas.microsoft.com/office/drawing/2014/main" id="{A6CCDD51-1A1F-1438-841E-FB6FAD8CCBD9}"/>
              </a:ext>
            </a:extLst>
          </p:cNvPr>
          <p:cNvPicPr>
            <a:picLocks noChangeAspect="1"/>
          </p:cNvPicPr>
          <p:nvPr/>
        </p:nvPicPr>
        <p:blipFill>
          <a:blip r:embed="rId2"/>
          <a:stretch>
            <a:fillRect/>
          </a:stretch>
        </p:blipFill>
        <p:spPr>
          <a:xfrm>
            <a:off x="10207908" y="5262256"/>
            <a:ext cx="169924" cy="144787"/>
          </a:xfrm>
          <a:prstGeom prst="rect">
            <a:avLst/>
          </a:prstGeom>
        </p:spPr>
      </p:pic>
      <p:pic>
        <p:nvPicPr>
          <p:cNvPr id="33" name="Imagen 32">
            <a:extLst>
              <a:ext uri="{FF2B5EF4-FFF2-40B4-BE49-F238E27FC236}">
                <a16:creationId xmlns:a16="http://schemas.microsoft.com/office/drawing/2014/main" id="{1B0DC860-56B6-B80E-E9E9-9CDF95E614F9}"/>
              </a:ext>
            </a:extLst>
          </p:cNvPr>
          <p:cNvPicPr>
            <a:picLocks noChangeAspect="1"/>
          </p:cNvPicPr>
          <p:nvPr/>
        </p:nvPicPr>
        <p:blipFill>
          <a:blip r:embed="rId2"/>
          <a:stretch>
            <a:fillRect/>
          </a:stretch>
        </p:blipFill>
        <p:spPr>
          <a:xfrm>
            <a:off x="9153159" y="5830922"/>
            <a:ext cx="169924" cy="144787"/>
          </a:xfrm>
          <a:prstGeom prst="rect">
            <a:avLst/>
          </a:prstGeom>
        </p:spPr>
      </p:pic>
      <p:pic>
        <p:nvPicPr>
          <p:cNvPr id="36" name="Imagen 35">
            <a:extLst>
              <a:ext uri="{FF2B5EF4-FFF2-40B4-BE49-F238E27FC236}">
                <a16:creationId xmlns:a16="http://schemas.microsoft.com/office/drawing/2014/main" id="{B5039854-5621-CB73-B5D1-78689B549EFC}"/>
              </a:ext>
            </a:extLst>
          </p:cNvPr>
          <p:cNvPicPr>
            <a:picLocks noChangeAspect="1"/>
          </p:cNvPicPr>
          <p:nvPr/>
        </p:nvPicPr>
        <p:blipFill>
          <a:blip r:embed="rId13"/>
          <a:stretch>
            <a:fillRect/>
          </a:stretch>
        </p:blipFill>
        <p:spPr>
          <a:xfrm>
            <a:off x="3172258" y="1384309"/>
            <a:ext cx="1266894" cy="550974"/>
          </a:xfrm>
          <a:prstGeom prst="rect">
            <a:avLst/>
          </a:prstGeom>
          <a:scene3d>
            <a:camera prst="perspectiveHeroicExtremeRightFacing"/>
            <a:lightRig rig="threePt" dir="t"/>
          </a:scene3d>
        </p:spPr>
      </p:pic>
      <p:pic>
        <p:nvPicPr>
          <p:cNvPr id="38" name="Imagen 37">
            <a:extLst>
              <a:ext uri="{FF2B5EF4-FFF2-40B4-BE49-F238E27FC236}">
                <a16:creationId xmlns:a16="http://schemas.microsoft.com/office/drawing/2014/main" id="{94F79774-D272-BEC6-C01E-C9AC7B745C37}"/>
              </a:ext>
            </a:extLst>
          </p:cNvPr>
          <p:cNvPicPr>
            <a:picLocks noChangeAspect="1"/>
          </p:cNvPicPr>
          <p:nvPr/>
        </p:nvPicPr>
        <p:blipFill>
          <a:blip r:embed="rId14"/>
          <a:stretch>
            <a:fillRect/>
          </a:stretch>
        </p:blipFill>
        <p:spPr>
          <a:xfrm>
            <a:off x="6554704" y="1530511"/>
            <a:ext cx="1198146" cy="573199"/>
          </a:xfrm>
          <a:prstGeom prst="rect">
            <a:avLst/>
          </a:prstGeom>
          <a:scene3d>
            <a:camera prst="perspectiveHeroicExtremeRightFacing"/>
            <a:lightRig rig="threePt" dir="t"/>
          </a:scene3d>
        </p:spPr>
      </p:pic>
      <p:pic>
        <p:nvPicPr>
          <p:cNvPr id="40" name="Imagen 39">
            <a:extLst>
              <a:ext uri="{FF2B5EF4-FFF2-40B4-BE49-F238E27FC236}">
                <a16:creationId xmlns:a16="http://schemas.microsoft.com/office/drawing/2014/main" id="{841B66F2-8875-2369-6993-5CB907C71A44}"/>
              </a:ext>
            </a:extLst>
          </p:cNvPr>
          <p:cNvPicPr>
            <a:picLocks noChangeAspect="1"/>
          </p:cNvPicPr>
          <p:nvPr/>
        </p:nvPicPr>
        <p:blipFill>
          <a:blip r:embed="rId15"/>
          <a:stretch>
            <a:fillRect/>
          </a:stretch>
        </p:blipFill>
        <p:spPr>
          <a:xfrm>
            <a:off x="9807380" y="1468417"/>
            <a:ext cx="1266894" cy="635293"/>
          </a:xfrm>
          <a:prstGeom prst="rect">
            <a:avLst/>
          </a:prstGeom>
          <a:scene3d>
            <a:camera prst="perspectiveHeroicExtremeRightFacing"/>
            <a:lightRig rig="threePt" dir="t"/>
          </a:scene3d>
        </p:spPr>
      </p:pic>
      <p:pic>
        <p:nvPicPr>
          <p:cNvPr id="2" name="Imagen 1">
            <a:extLst>
              <a:ext uri="{FF2B5EF4-FFF2-40B4-BE49-F238E27FC236}">
                <a16:creationId xmlns:a16="http://schemas.microsoft.com/office/drawing/2014/main" id="{D8E0AFEF-7B4C-258A-A8F0-62AE51A799F6}"/>
              </a:ext>
            </a:extLst>
          </p:cNvPr>
          <p:cNvPicPr>
            <a:picLocks noChangeAspect="1"/>
          </p:cNvPicPr>
          <p:nvPr/>
        </p:nvPicPr>
        <p:blipFill>
          <a:blip r:embed="rId2"/>
          <a:stretch>
            <a:fillRect/>
          </a:stretch>
        </p:blipFill>
        <p:spPr>
          <a:xfrm>
            <a:off x="9163852" y="4890642"/>
            <a:ext cx="169924" cy="144787"/>
          </a:xfrm>
          <a:prstGeom prst="rect">
            <a:avLst/>
          </a:prstGeom>
        </p:spPr>
      </p:pic>
    </p:spTree>
    <p:extLst>
      <p:ext uri="{BB962C8B-B14F-4D97-AF65-F5344CB8AC3E}">
        <p14:creationId xmlns:p14="http://schemas.microsoft.com/office/powerpoint/2010/main" val="249188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17FA396-F7A8-1AAD-F521-5F03C037A3B2}"/>
              </a:ext>
            </a:extLst>
          </p:cNvPr>
          <p:cNvPicPr>
            <a:picLocks noGrp="1" noChangeAspect="1"/>
          </p:cNvPicPr>
          <p:nvPr>
            <p:ph idx="1"/>
          </p:nvPr>
        </p:nvPicPr>
        <p:blipFill>
          <a:blip r:embed="rId2"/>
          <a:stretch>
            <a:fillRect/>
          </a:stretch>
        </p:blipFill>
        <p:spPr>
          <a:xfrm>
            <a:off x="347870" y="1808922"/>
            <a:ext cx="11628782" cy="4452729"/>
          </a:xfrm>
        </p:spPr>
      </p:pic>
      <p:sp>
        <p:nvSpPr>
          <p:cNvPr id="6" name="Título 5">
            <a:extLst>
              <a:ext uri="{FF2B5EF4-FFF2-40B4-BE49-F238E27FC236}">
                <a16:creationId xmlns:a16="http://schemas.microsoft.com/office/drawing/2014/main" id="{C92784E6-5E85-27FA-4F0E-D8F51D602F04}"/>
              </a:ext>
            </a:extLst>
          </p:cNvPr>
          <p:cNvSpPr txBox="1">
            <a:spLocks/>
          </p:cNvSpPr>
          <p:nvPr/>
        </p:nvSpPr>
        <p:spPr>
          <a:xfrm>
            <a:off x="889552" y="797622"/>
            <a:ext cx="10412895" cy="701731"/>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Verdana" panose="020B060403050404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AVANCE PLAN ANUAL DE AUDITORIAS ANCP – CCE</a:t>
            </a:r>
            <a:br>
              <a:rPr lang="es-CO"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br>
            <a:r>
              <a:rPr lang="es-CO" sz="2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I SEMESTRE 2025  INFORMES DE LEY Y SEGUIMIENTO</a:t>
            </a:r>
          </a:p>
        </p:txBody>
      </p:sp>
    </p:spTree>
    <p:extLst>
      <p:ext uri="{BB962C8B-B14F-4D97-AF65-F5344CB8AC3E}">
        <p14:creationId xmlns:p14="http://schemas.microsoft.com/office/powerpoint/2010/main" val="105733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a:extLst>
              <a:ext uri="{FF2B5EF4-FFF2-40B4-BE49-F238E27FC236}">
                <a16:creationId xmlns:a16="http://schemas.microsoft.com/office/drawing/2014/main" id="{ADA7B609-2BB4-3A30-9651-D2CBC3BA7F79}"/>
              </a:ext>
            </a:extLst>
          </p:cNvPr>
          <p:cNvGraphicFramePr/>
          <p:nvPr>
            <p:extLst>
              <p:ext uri="{D42A27DB-BD31-4B8C-83A1-F6EECF244321}">
                <p14:modId xmlns:p14="http://schemas.microsoft.com/office/powerpoint/2010/main" val="4278310942"/>
              </p:ext>
            </p:extLst>
          </p:nvPr>
        </p:nvGraphicFramePr>
        <p:xfrm>
          <a:off x="2032000" y="1950099"/>
          <a:ext cx="8903478" cy="30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uadroTexto 15">
            <a:extLst>
              <a:ext uri="{FF2B5EF4-FFF2-40B4-BE49-F238E27FC236}">
                <a16:creationId xmlns:a16="http://schemas.microsoft.com/office/drawing/2014/main" id="{A9AECF72-E678-0591-BC7C-9CFA64D1242A}"/>
              </a:ext>
            </a:extLst>
          </p:cNvPr>
          <p:cNvSpPr txBox="1"/>
          <p:nvPr/>
        </p:nvSpPr>
        <p:spPr>
          <a:xfrm>
            <a:off x="2032000" y="2155371"/>
            <a:ext cx="503853" cy="461665"/>
          </a:xfrm>
          <a:prstGeom prst="rect">
            <a:avLst/>
          </a:prstGeom>
          <a:noFill/>
        </p:spPr>
        <p:txBody>
          <a:bodyPr wrap="square" rtlCol="0">
            <a:spAutoFit/>
          </a:bodyPr>
          <a:lstStyle/>
          <a:p>
            <a:r>
              <a:rPr lang="es-MX" sz="2400" dirty="0"/>
              <a:t> </a:t>
            </a:r>
            <a:r>
              <a:rPr lang="es-MX" sz="2400" dirty="0">
                <a:latin typeface="ADLaM Display" panose="02010000000000000000" pitchFamily="2" charset="0"/>
                <a:ea typeface="ADLaM Display" panose="02010000000000000000" pitchFamily="2" charset="0"/>
                <a:cs typeface="ADLaM Display" panose="02010000000000000000" pitchFamily="2" charset="0"/>
              </a:rPr>
              <a:t>3</a:t>
            </a:r>
          </a:p>
        </p:txBody>
      </p:sp>
      <p:sp>
        <p:nvSpPr>
          <p:cNvPr id="17" name="CuadroTexto 16">
            <a:extLst>
              <a:ext uri="{FF2B5EF4-FFF2-40B4-BE49-F238E27FC236}">
                <a16:creationId xmlns:a16="http://schemas.microsoft.com/office/drawing/2014/main" id="{C0A42D30-7599-1E43-E86C-C64EB929FD0E}"/>
              </a:ext>
            </a:extLst>
          </p:cNvPr>
          <p:cNvSpPr txBox="1"/>
          <p:nvPr/>
        </p:nvSpPr>
        <p:spPr>
          <a:xfrm>
            <a:off x="2203060" y="2706405"/>
            <a:ext cx="755780" cy="461665"/>
          </a:xfrm>
          <a:prstGeom prst="rect">
            <a:avLst/>
          </a:prstGeom>
          <a:noFill/>
        </p:spPr>
        <p:txBody>
          <a:bodyPr wrap="square" rtlCol="0">
            <a:spAutoFit/>
          </a:bodyPr>
          <a:lstStyle/>
          <a:p>
            <a:r>
              <a:rPr lang="es-MX" dirty="0"/>
              <a:t> </a:t>
            </a:r>
            <a:r>
              <a:rPr lang="es-MX" sz="2400" dirty="0">
                <a:latin typeface="ADLaM Display" panose="02010000000000000000" pitchFamily="2" charset="0"/>
                <a:ea typeface="ADLaM Display" panose="02010000000000000000" pitchFamily="2" charset="0"/>
                <a:cs typeface="ADLaM Display" panose="02010000000000000000" pitchFamily="2" charset="0"/>
              </a:rPr>
              <a:t>47</a:t>
            </a:r>
          </a:p>
        </p:txBody>
      </p:sp>
      <p:sp>
        <p:nvSpPr>
          <p:cNvPr id="18" name="CuadroTexto 17">
            <a:extLst>
              <a:ext uri="{FF2B5EF4-FFF2-40B4-BE49-F238E27FC236}">
                <a16:creationId xmlns:a16="http://schemas.microsoft.com/office/drawing/2014/main" id="{1944E497-CB90-2B52-A107-A093F952861C}"/>
              </a:ext>
            </a:extLst>
          </p:cNvPr>
          <p:cNvSpPr txBox="1"/>
          <p:nvPr/>
        </p:nvSpPr>
        <p:spPr>
          <a:xfrm>
            <a:off x="2454987" y="3317635"/>
            <a:ext cx="503853" cy="461665"/>
          </a:xfrm>
          <a:prstGeom prst="rect">
            <a:avLst/>
          </a:prstGeom>
          <a:noFill/>
        </p:spPr>
        <p:txBody>
          <a:bodyPr wrap="square" rtlCol="0">
            <a:spAutoFit/>
          </a:bodyPr>
          <a:lstStyle/>
          <a:p>
            <a:r>
              <a:rPr lang="es-MX" dirty="0"/>
              <a:t> </a:t>
            </a:r>
            <a:r>
              <a:rPr lang="es-MX" sz="2400" dirty="0">
                <a:latin typeface="ADLaM Display" panose="02010000000000000000" pitchFamily="2" charset="0"/>
                <a:ea typeface="ADLaM Display" panose="02010000000000000000" pitchFamily="2" charset="0"/>
                <a:cs typeface="ADLaM Display" panose="02010000000000000000" pitchFamily="2" charset="0"/>
              </a:rPr>
              <a:t>4</a:t>
            </a:r>
          </a:p>
        </p:txBody>
      </p:sp>
      <p:sp>
        <p:nvSpPr>
          <p:cNvPr id="19" name="CuadroTexto 18">
            <a:extLst>
              <a:ext uri="{FF2B5EF4-FFF2-40B4-BE49-F238E27FC236}">
                <a16:creationId xmlns:a16="http://schemas.microsoft.com/office/drawing/2014/main" id="{6F1318E8-4B9C-E354-81F8-54113B8AB764}"/>
              </a:ext>
            </a:extLst>
          </p:cNvPr>
          <p:cNvSpPr txBox="1"/>
          <p:nvPr/>
        </p:nvSpPr>
        <p:spPr>
          <a:xfrm>
            <a:off x="2357532" y="3910785"/>
            <a:ext cx="503853" cy="369332"/>
          </a:xfrm>
          <a:prstGeom prst="rect">
            <a:avLst/>
          </a:prstGeom>
          <a:noFill/>
        </p:spPr>
        <p:txBody>
          <a:bodyPr wrap="square" rtlCol="0">
            <a:spAutoFit/>
          </a:bodyPr>
          <a:lstStyle/>
          <a:p>
            <a:r>
              <a:rPr lang="es-MX" dirty="0"/>
              <a:t> </a:t>
            </a:r>
          </a:p>
        </p:txBody>
      </p:sp>
      <p:sp>
        <p:nvSpPr>
          <p:cNvPr id="20" name="CuadroTexto 19">
            <a:extLst>
              <a:ext uri="{FF2B5EF4-FFF2-40B4-BE49-F238E27FC236}">
                <a16:creationId xmlns:a16="http://schemas.microsoft.com/office/drawing/2014/main" id="{B29E6B2B-60D3-1E5B-79A5-6494D0BC374C}"/>
              </a:ext>
            </a:extLst>
          </p:cNvPr>
          <p:cNvSpPr txBox="1"/>
          <p:nvPr/>
        </p:nvSpPr>
        <p:spPr>
          <a:xfrm>
            <a:off x="1951134" y="4419160"/>
            <a:ext cx="755779" cy="461665"/>
          </a:xfrm>
          <a:prstGeom prst="rect">
            <a:avLst/>
          </a:prstGeom>
          <a:noFill/>
        </p:spPr>
        <p:txBody>
          <a:bodyPr wrap="square" rtlCol="0">
            <a:spAutoFit/>
          </a:bodyPr>
          <a:lstStyle/>
          <a:p>
            <a:r>
              <a:rPr lang="es-MX" dirty="0"/>
              <a:t> </a:t>
            </a:r>
            <a:r>
              <a:rPr lang="es-MX" sz="2400" dirty="0">
                <a:latin typeface="ADLaM Display" panose="02010000000000000000" pitchFamily="2" charset="0"/>
                <a:ea typeface="ADLaM Display" panose="02010000000000000000" pitchFamily="2" charset="0"/>
                <a:cs typeface="ADLaM Display" panose="02010000000000000000" pitchFamily="2" charset="0"/>
              </a:rPr>
              <a:t>22</a:t>
            </a:r>
          </a:p>
        </p:txBody>
      </p:sp>
      <p:sp>
        <p:nvSpPr>
          <p:cNvPr id="22" name="Título 5">
            <a:extLst>
              <a:ext uri="{FF2B5EF4-FFF2-40B4-BE49-F238E27FC236}">
                <a16:creationId xmlns:a16="http://schemas.microsoft.com/office/drawing/2014/main" id="{3D6FCA96-274C-BB81-0F6D-BC16C52FE8FF}"/>
              </a:ext>
            </a:extLst>
          </p:cNvPr>
          <p:cNvSpPr txBox="1">
            <a:spLocks/>
          </p:cNvSpPr>
          <p:nvPr/>
        </p:nvSpPr>
        <p:spPr>
          <a:xfrm>
            <a:off x="940905" y="826791"/>
            <a:ext cx="10412895" cy="424732"/>
          </a:xfrm>
          <a:prstGeom prst="rect">
            <a:avLst/>
          </a:prstGeom>
          <a:solidFill>
            <a:schemeClr val="accent1"/>
          </a:solidFill>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Verdana" panose="020B060403050404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sz="2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LIDERAZGO ESTRATÉGICO</a:t>
            </a:r>
            <a:endParaRPr lang="es-CO" sz="2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3342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CCA2D1AE-C020-EF74-993F-12BDD3233E02}"/>
              </a:ext>
            </a:extLst>
          </p:cNvPr>
          <p:cNvGraphicFramePr>
            <a:graphicFrameLocks noGrp="1"/>
          </p:cNvGraphicFramePr>
          <p:nvPr>
            <p:ph idx="1"/>
            <p:extLst>
              <p:ext uri="{D42A27DB-BD31-4B8C-83A1-F6EECF244321}">
                <p14:modId xmlns:p14="http://schemas.microsoft.com/office/powerpoint/2010/main" val="366433498"/>
              </p:ext>
            </p:extLst>
          </p:nvPr>
        </p:nvGraphicFramePr>
        <p:xfrm>
          <a:off x="838200" y="1536474"/>
          <a:ext cx="10274559" cy="488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a:extLst>
              <a:ext uri="{FF2B5EF4-FFF2-40B4-BE49-F238E27FC236}">
                <a16:creationId xmlns:a16="http://schemas.microsoft.com/office/drawing/2014/main" id="{EEA7CB14-3D39-F17F-DD95-051620E4A527}"/>
              </a:ext>
            </a:extLst>
          </p:cNvPr>
          <p:cNvSpPr txBox="1"/>
          <p:nvPr/>
        </p:nvSpPr>
        <p:spPr>
          <a:xfrm>
            <a:off x="3247050" y="1568615"/>
            <a:ext cx="7912359" cy="369332"/>
          </a:xfrm>
          <a:prstGeom prst="rect">
            <a:avLst/>
          </a:prstGeom>
          <a:noFill/>
        </p:spPr>
        <p:txBody>
          <a:bodyPr wrap="square" rtlCol="0">
            <a:spAutoFit/>
          </a:bodyPr>
          <a:lstStyle/>
          <a:p>
            <a:pPr lvl="0">
              <a:buNone/>
            </a:pPr>
            <a:r>
              <a:rPr lang="es-CO" sz="900" dirty="0">
                <a:latin typeface="Verdana" panose="020B0604030504040204" pitchFamily="34" charset="0"/>
              </a:rPr>
              <a:t>1. Se informó sobre la necesidad imperiosa de reactivar el comité sostenibilidad contable y realizó acompañamiento para considerar las temáticas  técnico de a presentar y gestionar a través de dicho comité.</a:t>
            </a:r>
            <a:r>
              <a:rPr lang="es-CO" sz="900" b="1" dirty="0"/>
              <a:t>   </a:t>
            </a:r>
            <a:endParaRPr lang="es-MX" sz="900" dirty="0"/>
          </a:p>
        </p:txBody>
      </p:sp>
      <p:sp>
        <p:nvSpPr>
          <p:cNvPr id="15" name="CuadroTexto 14">
            <a:extLst>
              <a:ext uri="{FF2B5EF4-FFF2-40B4-BE49-F238E27FC236}">
                <a16:creationId xmlns:a16="http://schemas.microsoft.com/office/drawing/2014/main" id="{54CDBBE2-BEE9-3657-4172-E63C2C6C92B6}"/>
              </a:ext>
            </a:extLst>
          </p:cNvPr>
          <p:cNvSpPr txBox="1"/>
          <p:nvPr/>
        </p:nvSpPr>
        <p:spPr>
          <a:xfrm>
            <a:off x="3228389" y="2782429"/>
            <a:ext cx="7912359" cy="369332"/>
          </a:xfrm>
          <a:prstGeom prst="rect">
            <a:avLst/>
          </a:prstGeom>
          <a:noFill/>
        </p:spPr>
        <p:txBody>
          <a:bodyPr wrap="square" rtlCol="0">
            <a:spAutoFit/>
          </a:bodyPr>
          <a:lstStyle/>
          <a:p>
            <a:pPr lvl="0">
              <a:buNone/>
            </a:pPr>
            <a:r>
              <a:rPr lang="es-CO" sz="900" dirty="0"/>
              <a:t>3. Se i</a:t>
            </a:r>
            <a:r>
              <a:rPr lang="es-CO" sz="900" dirty="0">
                <a:latin typeface="Verdana" panose="020B0604030504040204" pitchFamily="34" charset="0"/>
              </a:rPr>
              <a:t>nsistió </a:t>
            </a:r>
            <a:r>
              <a:rPr lang="es-CO" sz="900" dirty="0"/>
              <a:t>l</a:t>
            </a:r>
            <a:r>
              <a:rPr lang="es-CO" sz="900" dirty="0">
                <a:latin typeface="Verdana" panose="020B0604030504040204" pitchFamily="34" charset="0"/>
              </a:rPr>
              <a:t>a presentación de estados financieros y notas a los estados financieros debidamente suscritos y publicados en la página web de la Entidad, con la oportunidad prevista en la Ley.</a:t>
            </a:r>
            <a:endParaRPr lang="es-MX" sz="900" dirty="0"/>
          </a:p>
        </p:txBody>
      </p:sp>
      <p:sp>
        <p:nvSpPr>
          <p:cNvPr id="19" name="CuadroTexto 18">
            <a:extLst>
              <a:ext uri="{FF2B5EF4-FFF2-40B4-BE49-F238E27FC236}">
                <a16:creationId xmlns:a16="http://schemas.microsoft.com/office/drawing/2014/main" id="{B5CE3FA7-D6C9-7584-50B0-127744215B92}"/>
              </a:ext>
            </a:extLst>
          </p:cNvPr>
          <p:cNvSpPr txBox="1"/>
          <p:nvPr/>
        </p:nvSpPr>
        <p:spPr>
          <a:xfrm>
            <a:off x="3247047" y="3533293"/>
            <a:ext cx="8546841" cy="369332"/>
          </a:xfrm>
          <a:prstGeom prst="rect">
            <a:avLst/>
          </a:prstGeom>
          <a:noFill/>
        </p:spPr>
        <p:txBody>
          <a:bodyPr wrap="square" rtlCol="0">
            <a:spAutoFit/>
          </a:bodyPr>
          <a:lstStyle/>
          <a:p>
            <a:r>
              <a:rPr lang="es-MX" sz="900" dirty="0">
                <a:latin typeface="Verdana" panose="020B0604030504040204" pitchFamily="34" charset="0"/>
              </a:rPr>
              <a:t>4. Establecer unidad de criterio en la metodología a seguir por la entidad en el sistema de control interno en el marco de la planeación, </a:t>
            </a:r>
          </a:p>
          <a:p>
            <a:r>
              <a:rPr lang="es-MX" sz="900" dirty="0">
                <a:latin typeface="Verdana" panose="020B0604030504040204" pitchFamily="34" charset="0"/>
              </a:rPr>
              <a:t>procesos, riesgos , controles y sus  herramientas a aplicar, atendiendo la debida actualización según la dinámica institucional.</a:t>
            </a:r>
          </a:p>
        </p:txBody>
      </p:sp>
      <p:sp>
        <p:nvSpPr>
          <p:cNvPr id="21" name="CuadroTexto 20">
            <a:extLst>
              <a:ext uri="{FF2B5EF4-FFF2-40B4-BE49-F238E27FC236}">
                <a16:creationId xmlns:a16="http://schemas.microsoft.com/office/drawing/2014/main" id="{D1A0319B-BDE6-8AD9-78B7-99D4DF5CBA99}"/>
              </a:ext>
            </a:extLst>
          </p:cNvPr>
          <p:cNvSpPr txBox="1"/>
          <p:nvPr/>
        </p:nvSpPr>
        <p:spPr>
          <a:xfrm>
            <a:off x="3275044" y="4037307"/>
            <a:ext cx="7688425" cy="369332"/>
          </a:xfrm>
          <a:prstGeom prst="rect">
            <a:avLst/>
          </a:prstGeom>
          <a:noFill/>
        </p:spPr>
        <p:txBody>
          <a:bodyPr wrap="square" rtlCol="0">
            <a:spAutoFit/>
          </a:bodyPr>
          <a:lstStyle/>
          <a:p>
            <a:pPr lvl="0"/>
            <a:r>
              <a:rPr lang="es-CO" sz="900" dirty="0">
                <a:latin typeface="Verdana" panose="020B0604030504040204" pitchFamily="34" charset="0"/>
              </a:rPr>
              <a:t>5. Se hace ver la importancia de la medición del impacto de la transferencia de conocimiento cuando se surten situaciones administrativas al interior de la entidad</a:t>
            </a:r>
            <a:endParaRPr lang="es-MX" sz="900" dirty="0"/>
          </a:p>
        </p:txBody>
      </p:sp>
      <p:sp>
        <p:nvSpPr>
          <p:cNvPr id="22" name="CuadroTexto 21">
            <a:extLst>
              <a:ext uri="{FF2B5EF4-FFF2-40B4-BE49-F238E27FC236}">
                <a16:creationId xmlns:a16="http://schemas.microsoft.com/office/drawing/2014/main" id="{F4CE0461-F763-138B-D555-A03AF198F4FF}"/>
              </a:ext>
            </a:extLst>
          </p:cNvPr>
          <p:cNvSpPr txBox="1"/>
          <p:nvPr/>
        </p:nvSpPr>
        <p:spPr>
          <a:xfrm>
            <a:off x="3275045" y="5432193"/>
            <a:ext cx="7688424" cy="230832"/>
          </a:xfrm>
          <a:prstGeom prst="rect">
            <a:avLst/>
          </a:prstGeom>
          <a:noFill/>
        </p:spPr>
        <p:txBody>
          <a:bodyPr wrap="square" rtlCol="0">
            <a:spAutoFit/>
          </a:bodyPr>
          <a:lstStyle/>
          <a:p>
            <a:pPr algn="just"/>
            <a:r>
              <a:rPr lang="es-CO" sz="900" dirty="0">
                <a:latin typeface="Verdana" panose="020B0604030504040204" pitchFamily="34" charset="0"/>
              </a:rPr>
              <a:t>8. Medición permanente de los Acuerdos de Gestión (no esperar el límite de los 4 meses).</a:t>
            </a:r>
          </a:p>
        </p:txBody>
      </p:sp>
      <p:pic>
        <p:nvPicPr>
          <p:cNvPr id="25" name="Imagen 24">
            <a:extLst>
              <a:ext uri="{FF2B5EF4-FFF2-40B4-BE49-F238E27FC236}">
                <a16:creationId xmlns:a16="http://schemas.microsoft.com/office/drawing/2014/main" id="{BE243B9D-78D1-21DB-EEB1-58FDFFBAAA78}"/>
              </a:ext>
            </a:extLst>
          </p:cNvPr>
          <p:cNvPicPr>
            <a:picLocks noChangeAspect="1"/>
          </p:cNvPicPr>
          <p:nvPr/>
        </p:nvPicPr>
        <p:blipFill>
          <a:blip r:embed="rId7"/>
          <a:stretch>
            <a:fillRect/>
          </a:stretch>
        </p:blipFill>
        <p:spPr>
          <a:xfrm>
            <a:off x="913875" y="871952"/>
            <a:ext cx="10662828" cy="664522"/>
          </a:xfrm>
          <a:prstGeom prst="rect">
            <a:avLst/>
          </a:prstGeom>
        </p:spPr>
      </p:pic>
      <p:sp>
        <p:nvSpPr>
          <p:cNvPr id="27" name="CuadroTexto 26">
            <a:extLst>
              <a:ext uri="{FF2B5EF4-FFF2-40B4-BE49-F238E27FC236}">
                <a16:creationId xmlns:a16="http://schemas.microsoft.com/office/drawing/2014/main" id="{BB5A5B03-43CA-4163-8BDF-5498C37999AE}"/>
              </a:ext>
            </a:extLst>
          </p:cNvPr>
          <p:cNvSpPr txBox="1"/>
          <p:nvPr/>
        </p:nvSpPr>
        <p:spPr>
          <a:xfrm>
            <a:off x="3265705" y="5215593"/>
            <a:ext cx="7781728" cy="230832"/>
          </a:xfrm>
          <a:prstGeom prst="rect">
            <a:avLst/>
          </a:prstGeom>
          <a:noFill/>
        </p:spPr>
        <p:txBody>
          <a:bodyPr wrap="square" rtlCol="0">
            <a:spAutoFit/>
          </a:bodyPr>
          <a:lstStyle/>
          <a:p>
            <a:pPr algn="just"/>
            <a:r>
              <a:rPr lang="es-CO" sz="900" dirty="0"/>
              <a:t>7. Observar Decreto 403 del 2020 que da línea sobre sobre el comportamiento fiscal de la entidad.</a:t>
            </a:r>
          </a:p>
        </p:txBody>
      </p:sp>
      <p:sp>
        <p:nvSpPr>
          <p:cNvPr id="31" name="CuadroTexto 30">
            <a:extLst>
              <a:ext uri="{FF2B5EF4-FFF2-40B4-BE49-F238E27FC236}">
                <a16:creationId xmlns:a16="http://schemas.microsoft.com/office/drawing/2014/main" id="{8DD1A0DA-C630-5B3A-52F6-17D88FAD3FE2}"/>
              </a:ext>
            </a:extLst>
          </p:cNvPr>
          <p:cNvSpPr txBox="1"/>
          <p:nvPr/>
        </p:nvSpPr>
        <p:spPr>
          <a:xfrm>
            <a:off x="3247048" y="2175522"/>
            <a:ext cx="7912362" cy="369332"/>
          </a:xfrm>
          <a:prstGeom prst="rect">
            <a:avLst/>
          </a:prstGeom>
          <a:noFill/>
        </p:spPr>
        <p:txBody>
          <a:bodyPr wrap="square" rtlCol="0">
            <a:spAutoFit/>
          </a:bodyPr>
          <a:lstStyle/>
          <a:p>
            <a:pPr algn="just"/>
            <a:r>
              <a:rPr lang="es-CO" sz="900" dirty="0"/>
              <a:t>2. Cumplir con las características del reporte de información debe ser clara, completa, veraz, suscrita, integra y oportuna entre otras dirigida entre áreas, a entes internos y externos de control.</a:t>
            </a:r>
          </a:p>
        </p:txBody>
      </p:sp>
      <p:sp>
        <p:nvSpPr>
          <p:cNvPr id="33" name="CuadroTexto 32">
            <a:extLst>
              <a:ext uri="{FF2B5EF4-FFF2-40B4-BE49-F238E27FC236}">
                <a16:creationId xmlns:a16="http://schemas.microsoft.com/office/drawing/2014/main" id="{3AD0D0CC-6085-BC13-CF1F-944FD0BC2F5F}"/>
              </a:ext>
            </a:extLst>
          </p:cNvPr>
          <p:cNvSpPr txBox="1"/>
          <p:nvPr/>
        </p:nvSpPr>
        <p:spPr>
          <a:xfrm>
            <a:off x="3265705" y="4607045"/>
            <a:ext cx="8012409" cy="369332"/>
          </a:xfrm>
          <a:prstGeom prst="rect">
            <a:avLst/>
          </a:prstGeom>
          <a:noFill/>
        </p:spPr>
        <p:txBody>
          <a:bodyPr wrap="square" rtlCol="0">
            <a:spAutoFit/>
          </a:bodyPr>
          <a:lstStyle/>
          <a:p>
            <a:r>
              <a:rPr lang="es-CO" sz="900" dirty="0"/>
              <a:t>6. Hacer exigible el diálogo claro y asertivo (tener en cuenta jurisdicción- histórico), entre las áreas, en la ruta de la democratización buscando el mayor acercamiento accesibilidad y comprensión del lenguaje de la agencia frente a los proveedores en territorio</a:t>
            </a:r>
            <a:endParaRPr lang="es-MX" sz="900" dirty="0"/>
          </a:p>
        </p:txBody>
      </p:sp>
    </p:spTree>
    <p:extLst>
      <p:ext uri="{BB962C8B-B14F-4D97-AF65-F5344CB8AC3E}">
        <p14:creationId xmlns:p14="http://schemas.microsoft.com/office/powerpoint/2010/main" val="728694326"/>
      </p:ext>
    </p:extLst>
  </p:cSld>
  <p:clrMapOvr>
    <a:masterClrMapping/>
  </p:clrMapOvr>
</p:sld>
</file>

<file path=ppt/theme/theme1.xml><?xml version="1.0" encoding="utf-8"?>
<a:theme xmlns:a="http://schemas.openxmlformats.org/drawingml/2006/main" name="Tema de Office">
  <a:themeElements>
    <a:clrScheme name="CCE">
      <a:dk1>
        <a:sysClr val="windowText" lastClr="000000"/>
      </a:dk1>
      <a:lt1>
        <a:sysClr val="window" lastClr="FFFFFF"/>
      </a:lt1>
      <a:dk2>
        <a:srgbClr val="5B5F5D"/>
      </a:dk2>
      <a:lt2>
        <a:srgbClr val="E7E6E6"/>
      </a:lt2>
      <a:accent1>
        <a:srgbClr val="FEC70C"/>
      </a:accent1>
      <a:accent2>
        <a:srgbClr val="223B78"/>
      </a:accent2>
      <a:accent3>
        <a:srgbClr val="D81429"/>
      </a:accent3>
      <a:accent4>
        <a:srgbClr val="7F2551"/>
      </a:accent4>
      <a:accent5>
        <a:srgbClr val="5B5F5D"/>
      </a:accent5>
      <a:accent6>
        <a:srgbClr val="466CCA"/>
      </a:accent6>
      <a:hlink>
        <a:srgbClr val="00B0F0"/>
      </a:hlink>
      <a:folHlink>
        <a:srgbClr val="954F72"/>
      </a:folHlink>
    </a:clrScheme>
    <a:fontScheme name="Personalizado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78d6b7f-86fb-47aa-a5fb-45a141d09143" xsi:nil="true"/>
    <lcf76f155ced4ddcb4097134ff3c332f xmlns="3e82ca5b-96cf-4758-bde1-7c773396b7e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96AE896C5A94E4587A709DBA5BB2D3C" ma:contentTypeVersion="18" ma:contentTypeDescription="Crear nuevo documento." ma:contentTypeScope="" ma:versionID="696b6caeac2332f78bb17334842244a9">
  <xsd:schema xmlns:xsd="http://www.w3.org/2001/XMLSchema" xmlns:xs="http://www.w3.org/2001/XMLSchema" xmlns:p="http://schemas.microsoft.com/office/2006/metadata/properties" xmlns:ns2="3e82ca5b-96cf-4758-bde1-7c773396b7ec" xmlns:ns3="078d6b7f-86fb-47aa-a5fb-45a141d09143" targetNamespace="http://schemas.microsoft.com/office/2006/metadata/properties" ma:root="true" ma:fieldsID="303549c7a9ed0e218de53c14170e0cdc" ns2:_="" ns3:_="">
    <xsd:import namespace="3e82ca5b-96cf-4758-bde1-7c773396b7ec"/>
    <xsd:import namespace="078d6b7f-86fb-47aa-a5fb-45a141d09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2ca5b-96cf-4758-bde1-7c773396b7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d11a0eb6-ad86-4071-a759-4f0356bdcc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8d6b7f-86fb-47aa-a5fb-45a141d09143"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21890397-b1df-41b4-8b7c-1b8234b2c9c1}" ma:internalName="TaxCatchAll" ma:showField="CatchAllData" ma:web="078d6b7f-86fb-47aa-a5fb-45a141d091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AFB98F-5DF1-4574-BA97-C02ED9BC5472}">
  <ds:schemaRefs>
    <ds:schemaRef ds:uri="078d6b7f-86fb-47aa-a5fb-45a141d09143"/>
    <ds:schemaRef ds:uri="3e82ca5b-96cf-4758-bde1-7c773396b7e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8A48E7-665A-4C3B-AB62-A2E7DB86633A}">
  <ds:schemaRefs>
    <ds:schemaRef ds:uri="http://schemas.microsoft.com/sharepoint/v3/contenttype/forms"/>
  </ds:schemaRefs>
</ds:datastoreItem>
</file>

<file path=customXml/itemProps3.xml><?xml version="1.0" encoding="utf-8"?>
<ds:datastoreItem xmlns:ds="http://schemas.openxmlformats.org/officeDocument/2006/customXml" ds:itemID="{592F5F05-55C5-430E-B14B-99B9D2AAB86C}">
  <ds:schemaRefs>
    <ds:schemaRef ds:uri="078d6b7f-86fb-47aa-a5fb-45a141d09143"/>
    <ds:schemaRef ds:uri="3e82ca5b-96cf-4758-bde1-7c773396b7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2143</TotalTime>
  <Words>2305</Words>
  <Application>Microsoft Office PowerPoint</Application>
  <PresentationFormat>Panorámica</PresentationFormat>
  <Paragraphs>177</Paragraphs>
  <Slides>14</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ADLaM Display</vt:lpstr>
      <vt:lpstr>Amasis MT Pro Black</vt:lpstr>
      <vt:lpstr>Amasis MT Pro Medium</vt:lpstr>
      <vt:lpstr>Aptos</vt:lpstr>
      <vt:lpstr>Arial</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GESTIÓN INFORMES DE LEY  Y DE SEGUIMIENTO   I SEMESTRE 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Edith Cardenas Herrera</cp:lastModifiedBy>
  <cp:revision>52</cp:revision>
  <dcterms:created xsi:type="dcterms:W3CDTF">2023-05-08T00:34:42Z</dcterms:created>
  <dcterms:modified xsi:type="dcterms:W3CDTF">2025-06-28T02:58:16Z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0x010100B96AE896C5A94E4587A709DBA5BB2D3C</vt:lpwstr>
  </property>
  <property fmtid="{D5CDD505-2E9C-101B-9397-08002B2CF9AE}" pid="3" name="MediaServiceImageTags">
    <vt:lpwstr/>
  </property>
</Properties>
</file>